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_rels/notesSlide2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1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3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30.xml.rels" ContentType="application/vnd.openxmlformats-package.relationships+xml"/>
  <Override PartName="/ppt/notesSlides/notesSlide1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.xml" ContentType="application/vnd.openxmlformats-officedocument.presentationml.notesSlide+xml"/>
  <Override PartName="/ppt/_rels/presentation.xml.rels" ContentType="application/vnd.openxmlformats-package.relationships+xml"/>
  <Override PartName="/ppt/media/image59.jpeg" ContentType="image/jpeg"/>
  <Override PartName="/ppt/media/image42.jpeg" ContentType="image/jpeg"/>
  <Override PartName="/ppt/media/image57.jpeg" ContentType="image/jpeg"/>
  <Override PartName="/ppt/media/image55.jpeg" ContentType="image/jpeg"/>
  <Override PartName="/ppt/media/image58.jpeg" ContentType="image/jpeg"/>
  <Override PartName="/ppt/media/image73.png" ContentType="image/png"/>
  <Override PartName="/ppt/media/image53.png" ContentType="image/png"/>
  <Override PartName="/ppt/media/image56.jpeg" ContentType="image/jpeg"/>
  <Override PartName="/ppt/media/image51.png" ContentType="image/png"/>
  <Override PartName="/ppt/media/image47.jpeg" ContentType="image/jpeg"/>
  <Override PartName="/ppt/media/image46.jpeg" ContentType="image/jpeg"/>
  <Override PartName="/ppt/media/image45.jpeg" ContentType="image/jpeg"/>
  <Override PartName="/ppt/media/image48.png" ContentType="image/png"/>
  <Override PartName="/ppt/media/image44.jpeg" ContentType="image/jpeg"/>
  <Override PartName="/ppt/media/image43.jpeg" ContentType="image/jpeg"/>
  <Override PartName="/ppt/media/image28.png" ContentType="image/png"/>
  <Override PartName="/ppt/media/image41.jpeg" ContentType="image/jpeg"/>
  <Override PartName="/ppt/media/image40.jpeg" ContentType="image/jpeg"/>
  <Override PartName="/ppt/media/image37.jpeg" ContentType="image/jpeg"/>
  <Override PartName="/ppt/media/image24.jpeg" ContentType="image/jpeg"/>
  <Override PartName="/ppt/media/image18.jpeg" ContentType="image/jpeg"/>
  <Override PartName="/ppt/media/image20.jpeg" ContentType="image/jpeg"/>
  <Override PartName="/ppt/media/image23.jpeg" ContentType="image/jpeg"/>
  <Override PartName="/ppt/media/image49.png" ContentType="image/png"/>
  <Override PartName="/ppt/media/image65.jpeg" ContentType="image/jpeg"/>
  <Override PartName="/ppt/media/image8.jpeg" ContentType="image/jpeg"/>
  <Override PartName="/ppt/media/image39.jpeg" ContentType="image/jpeg"/>
  <Override PartName="/ppt/media/image60.jpeg" ContentType="image/jpeg"/>
  <Override PartName="/ppt/media/image67.png" ContentType="image/png"/>
  <Override PartName="/ppt/media/image17.jpeg" ContentType="image/jpeg"/>
  <Override PartName="/ppt/media/image77.png" ContentType="image/png"/>
  <Override PartName="/ppt/media/image61.jpeg" ContentType="image/jpeg"/>
  <Override PartName="/ppt/media/image74.png" ContentType="image/png"/>
  <Override PartName="/ppt/media/image78.png" ContentType="image/png"/>
  <Override PartName="/ppt/media/image69.jpeg" ContentType="image/jpeg"/>
  <Override PartName="/ppt/media/image75.jpeg" ContentType="image/jpeg"/>
  <Override PartName="/ppt/media/image21.png" ContentType="image/png"/>
  <Override PartName="/ppt/media/image64.jpeg" ContentType="image/jpeg"/>
  <Override PartName="/ppt/media/image70.png" ContentType="image/png"/>
  <Override PartName="/ppt/media/image26.jpeg" ContentType="image/jpeg"/>
  <Override PartName="/ppt/media/image32.png" ContentType="image/png"/>
  <Override PartName="/ppt/media/image14.png" ContentType="image/png"/>
  <Override PartName="/ppt/media/image2.png" ContentType="image/png"/>
  <Override PartName="/ppt/media/image25.jpeg" ContentType="image/jpeg"/>
  <Override PartName="/ppt/media/image19.jpeg" ContentType="image/jpeg"/>
  <Override PartName="/ppt/media/image63.jpeg" ContentType="image/jpeg"/>
  <Override PartName="/ppt/media/image79.png" ContentType="image/png"/>
  <Override PartName="/ppt/media/image68.jpeg" ContentType="image/jpeg"/>
  <Override PartName="/ppt/media/image76.png" ContentType="image/png"/>
  <Override PartName="/ppt/media/image30.jpeg" ContentType="image/jpeg"/>
  <Override PartName="/ppt/media/image66.jpeg" ContentType="image/jpeg"/>
  <Override PartName="/ppt/media/image9.jpeg" ContentType="image/jpeg"/>
  <Override PartName="/ppt/media/image62.png" ContentType="image/png"/>
  <Override PartName="/ppt/media/image15.png" ContentType="image/png"/>
  <Override PartName="/ppt/media/image3.png" ContentType="image/png"/>
  <Override PartName="/ppt/media/image16.png" ContentType="image/png"/>
  <Override PartName="/ppt/media/image4.png" ContentType="image/png"/>
  <Override PartName="/ppt/media/image12.jpeg" ContentType="image/jpeg"/>
  <Override PartName="/ppt/media/image29.jpeg" ContentType="image/jpeg"/>
  <Override PartName="/ppt/media/image38.jpeg" ContentType="image/jpeg"/>
  <Override PartName="/ppt/media/image72.png" ContentType="image/png"/>
  <Override PartName="/ppt/media/image5.jpeg" ContentType="image/jpeg"/>
  <Override PartName="/ppt/media/image50.png" ContentType="image/png"/>
  <Override PartName="/ppt/media/image11.jpeg" ContentType="image/jpeg"/>
  <Override PartName="/ppt/media/image22.jpeg" ContentType="image/jpeg"/>
  <Override PartName="/ppt/media/image7.png" ContentType="image/png"/>
  <Override PartName="/ppt/media/image34.jpeg" ContentType="image/jpeg"/>
  <Override PartName="/ppt/media/image27.jpeg" ContentType="image/jpeg"/>
  <Override PartName="/ppt/media/image52.png" ContentType="image/png"/>
  <Override PartName="/ppt/media/image6.jpeg" ContentType="image/jpeg"/>
  <Override PartName="/ppt/media/image71.png" ContentType="image/png"/>
  <Override PartName="/ppt/media/image35.jpeg" ContentType="image/jpeg"/>
  <Override PartName="/ppt/media/image36.jpeg" ContentType="image/jpeg"/>
  <Override PartName="/ppt/media/image10.png" ContentType="image/png"/>
  <Override PartName="/ppt/media/image1.png" ContentType="image/png"/>
  <Override PartName="/ppt/media/image13.png" ContentType="image/png"/>
  <Override PartName="/ppt/media/image54.jpeg" ContentType="image/jpeg"/>
  <Override PartName="/ppt/media/image31.jpeg" ContentType="image/jpeg"/>
  <Override PartName="/ppt/media/image33.jpeg" ContentType="image/jpeg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2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_rels/slide16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27.xml.rels" ContentType="application/vnd.openxmlformats-package.relationships+xml"/>
  <Override PartName="/ppt/slides/_rels/slide8.xml.rels" ContentType="application/vnd.openxmlformats-package.relationships+xml"/>
  <Override PartName="/ppt/slides/_rels/slide21.xml.rels" ContentType="application/vnd.openxmlformats-package.relationships+xml"/>
  <Override PartName="/ppt/slides/_rels/slide2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7.xml.rels" ContentType="application/vnd.openxmlformats-package.relationships+xml"/>
  <Override PartName="/ppt/slides/_rels/slide20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11.xml.rels" ContentType="application/vnd.openxmlformats-package.relationships+xml"/>
  <Override PartName="/ppt/slides/_rels/slide26.xml.rels" ContentType="application/vnd.openxmlformats-package.relationships+xml"/>
  <Override PartName="/ppt/slides/_rels/slide17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14.xml.rels" ContentType="application/vnd.openxmlformats-package.relationships+xml"/>
  <Override PartName="/ppt/slides/_rels/slide23.xml.rels" ContentType="application/vnd.openxmlformats-package.relationships+xml"/>
  <Override PartName="/ppt/slides/_rels/slide15.xml.rels" ContentType="application/vnd.openxmlformats-package.relationships+xml"/>
  <Override PartName="/ppt/slides/_rels/slide24.xml.rels" ContentType="application/vnd.openxmlformats-package.relationships+xml"/>
  <Override PartName="/ppt/slides/_rels/slide28.xml.rels" ContentType="application/vnd.openxmlformats-package.relationships+xml"/>
  <Override PartName="/ppt/slides/_rels/slide9.xml.rels" ContentType="application/vnd.openxmlformats-package.relationships+xml"/>
  <Override PartName="/ppt/slides/_rels/slide3.xml.rels" ContentType="application/vnd.openxmlformats-package.relationships+xml"/>
  <Override PartName="/ppt/slides/_rels/slide22.xml.rels" ContentType="application/vnd.openxmlformats-package.relationships+xml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x="12188825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ffffff"/>
                </a:solidFill>
                <a:latin typeface="Corbel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8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8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8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4EA4E723-EC39-4150-B79D-ADD9B3906D5B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FFF03F9-C86F-483D-9DE9-47346C414F21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8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8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2AAB6FA-CD5A-46F1-9C02-87EB3C01C190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9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9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93C7855-0C7A-4F67-8D05-B8050CEC289F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9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9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16DE893-2641-40E3-903A-77BE786245A7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923F0C9-EF14-472F-8A39-CC2F058808F8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0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B72FE82-FEEC-4022-9630-738EC3BA055D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0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76CCD26-F6F6-457A-9D4B-6DDC91F78082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0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72C32F7-B43A-402F-B1D6-D6156FB94152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0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0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02E51C3-60DC-4506-86A9-2EA252C3A6B7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05C4E57-F3C2-4D94-8258-B1CC4FF61C45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1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1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5489E77-9E19-4A29-9382-809F0C5A3903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8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8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F8E779E-7386-4F23-88AE-94191DFDF492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1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91199EC-3B8E-401F-B901-C2814A927186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2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C1F2982-A693-4075-B90C-D1150AF21136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2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FA3AEE5-DA2A-410B-B9F8-7B28CEECC062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2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2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13D9B103-80AC-4EDF-9872-F84E9200BE02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3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FE5E30D-E400-425A-A8C7-5AB9F0A7F9E2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3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3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6988FE0-A720-471F-AE14-DEBD07136FA8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3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3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1002BF4-8189-438D-BE3B-F86D7A3C967B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3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345D908C-E614-45C5-9B92-7B3EFBDC17AA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8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3CDF137-C3D9-4B4F-AF2C-6E8C61954D85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4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4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5092400-8FDA-443E-AF1C-186AF7481DB0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1522440" y="274680"/>
            <a:ext cx="9143640" cy="1020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914364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1522440" y="4133880"/>
            <a:ext cx="914364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1522440" y="274680"/>
            <a:ext cx="9143640" cy="1020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446184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6207840" y="1905120"/>
            <a:ext cx="446184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1522440" y="4133880"/>
            <a:ext cx="446184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 type="body"/>
          </p:nvPr>
        </p:nvSpPr>
        <p:spPr>
          <a:xfrm>
            <a:off x="6207840" y="4133880"/>
            <a:ext cx="446184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1522440" y="274680"/>
            <a:ext cx="9143640" cy="1020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294408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4614120" y="1905120"/>
            <a:ext cx="294408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7705800" y="1905120"/>
            <a:ext cx="294408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 type="body"/>
          </p:nvPr>
        </p:nvSpPr>
        <p:spPr>
          <a:xfrm>
            <a:off x="1522440" y="4133880"/>
            <a:ext cx="294408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60" name="PlaceHolder 6"/>
          <p:cNvSpPr>
            <a:spLocks noGrp="1"/>
          </p:cNvSpPr>
          <p:nvPr>
            <p:ph type="body"/>
          </p:nvPr>
        </p:nvSpPr>
        <p:spPr>
          <a:xfrm>
            <a:off x="4614120" y="4133880"/>
            <a:ext cx="294408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61" name="PlaceHolder 7"/>
          <p:cNvSpPr>
            <a:spLocks noGrp="1"/>
          </p:cNvSpPr>
          <p:nvPr>
            <p:ph type="body"/>
          </p:nvPr>
        </p:nvSpPr>
        <p:spPr>
          <a:xfrm>
            <a:off x="7705800" y="4133880"/>
            <a:ext cx="294408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1522440" y="274680"/>
            <a:ext cx="9143640" cy="1020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subTitle"/>
          </p:nvPr>
        </p:nvSpPr>
        <p:spPr>
          <a:xfrm>
            <a:off x="1522440" y="1905120"/>
            <a:ext cx="9143640" cy="4266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1522440" y="274680"/>
            <a:ext cx="9143640" cy="1020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9143640" cy="4266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1522440" y="274680"/>
            <a:ext cx="9143640" cy="1020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4461840" cy="4266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6207840" y="1905120"/>
            <a:ext cx="4461840" cy="4266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1522440" y="274680"/>
            <a:ext cx="9143640" cy="1020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Corbe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subTitle"/>
          </p:nvPr>
        </p:nvSpPr>
        <p:spPr>
          <a:xfrm>
            <a:off x="1522440" y="274680"/>
            <a:ext cx="9143640" cy="4730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1522440" y="274680"/>
            <a:ext cx="9143640" cy="1020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446184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6207840" y="1905120"/>
            <a:ext cx="4461840" cy="4266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 type="body"/>
          </p:nvPr>
        </p:nvSpPr>
        <p:spPr>
          <a:xfrm>
            <a:off x="1522440" y="4133880"/>
            <a:ext cx="446184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1522440" y="274680"/>
            <a:ext cx="9143640" cy="1020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subTitle"/>
          </p:nvPr>
        </p:nvSpPr>
        <p:spPr>
          <a:xfrm>
            <a:off x="1522440" y="1905120"/>
            <a:ext cx="9143640" cy="4266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1522440" y="274680"/>
            <a:ext cx="9143640" cy="1020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4461840" cy="4266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6207840" y="1905120"/>
            <a:ext cx="446184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58" name="PlaceHolder 4"/>
          <p:cNvSpPr>
            <a:spLocks noGrp="1"/>
          </p:cNvSpPr>
          <p:nvPr>
            <p:ph type="body"/>
          </p:nvPr>
        </p:nvSpPr>
        <p:spPr>
          <a:xfrm>
            <a:off x="6207840" y="4133880"/>
            <a:ext cx="446184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1522440" y="274680"/>
            <a:ext cx="9143640" cy="1020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446184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body"/>
          </p:nvPr>
        </p:nvSpPr>
        <p:spPr>
          <a:xfrm>
            <a:off x="6207840" y="1905120"/>
            <a:ext cx="446184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62" name="PlaceHolder 4"/>
          <p:cNvSpPr>
            <a:spLocks noGrp="1"/>
          </p:cNvSpPr>
          <p:nvPr>
            <p:ph type="body"/>
          </p:nvPr>
        </p:nvSpPr>
        <p:spPr>
          <a:xfrm>
            <a:off x="1522440" y="4133880"/>
            <a:ext cx="914364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1522440" y="274680"/>
            <a:ext cx="9143640" cy="1020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914364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 type="body"/>
          </p:nvPr>
        </p:nvSpPr>
        <p:spPr>
          <a:xfrm>
            <a:off x="1522440" y="4133880"/>
            <a:ext cx="914364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1522440" y="274680"/>
            <a:ext cx="9143640" cy="1020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446184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 type="body"/>
          </p:nvPr>
        </p:nvSpPr>
        <p:spPr>
          <a:xfrm>
            <a:off x="6207840" y="1905120"/>
            <a:ext cx="446184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69" name="PlaceHolder 4"/>
          <p:cNvSpPr>
            <a:spLocks noGrp="1"/>
          </p:cNvSpPr>
          <p:nvPr>
            <p:ph type="body"/>
          </p:nvPr>
        </p:nvSpPr>
        <p:spPr>
          <a:xfrm>
            <a:off x="1522440" y="4133880"/>
            <a:ext cx="446184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70" name="PlaceHolder 5"/>
          <p:cNvSpPr>
            <a:spLocks noGrp="1"/>
          </p:cNvSpPr>
          <p:nvPr>
            <p:ph type="body"/>
          </p:nvPr>
        </p:nvSpPr>
        <p:spPr>
          <a:xfrm>
            <a:off x="6207840" y="4133880"/>
            <a:ext cx="446184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1522440" y="274680"/>
            <a:ext cx="9143640" cy="1020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294408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 type="body"/>
          </p:nvPr>
        </p:nvSpPr>
        <p:spPr>
          <a:xfrm>
            <a:off x="4614120" y="1905120"/>
            <a:ext cx="294408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74" name="PlaceHolder 4"/>
          <p:cNvSpPr>
            <a:spLocks noGrp="1"/>
          </p:cNvSpPr>
          <p:nvPr>
            <p:ph type="body"/>
          </p:nvPr>
        </p:nvSpPr>
        <p:spPr>
          <a:xfrm>
            <a:off x="7705800" y="1905120"/>
            <a:ext cx="294408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75" name="PlaceHolder 5"/>
          <p:cNvSpPr>
            <a:spLocks noGrp="1"/>
          </p:cNvSpPr>
          <p:nvPr>
            <p:ph type="body"/>
          </p:nvPr>
        </p:nvSpPr>
        <p:spPr>
          <a:xfrm>
            <a:off x="1522440" y="4133880"/>
            <a:ext cx="294408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76" name="PlaceHolder 6"/>
          <p:cNvSpPr>
            <a:spLocks noGrp="1"/>
          </p:cNvSpPr>
          <p:nvPr>
            <p:ph type="body"/>
          </p:nvPr>
        </p:nvSpPr>
        <p:spPr>
          <a:xfrm>
            <a:off x="4614120" y="4133880"/>
            <a:ext cx="294408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77" name="PlaceHolder 7"/>
          <p:cNvSpPr>
            <a:spLocks noGrp="1"/>
          </p:cNvSpPr>
          <p:nvPr>
            <p:ph type="body"/>
          </p:nvPr>
        </p:nvSpPr>
        <p:spPr>
          <a:xfrm>
            <a:off x="7705800" y="4133880"/>
            <a:ext cx="294408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1522440" y="274680"/>
            <a:ext cx="9143640" cy="1020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9143640" cy="4266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1522440" y="274680"/>
            <a:ext cx="9143640" cy="1020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4461840" cy="4266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6207840" y="1905120"/>
            <a:ext cx="4461840" cy="4266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1522440" y="274680"/>
            <a:ext cx="9143640" cy="1020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Corbe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subTitle"/>
          </p:nvPr>
        </p:nvSpPr>
        <p:spPr>
          <a:xfrm>
            <a:off x="1522440" y="274680"/>
            <a:ext cx="9143640" cy="4730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1522440" y="274680"/>
            <a:ext cx="9143640" cy="1020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446184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6207840" y="1905120"/>
            <a:ext cx="4461840" cy="4266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1522440" y="4133880"/>
            <a:ext cx="446184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1522440" y="274680"/>
            <a:ext cx="9143640" cy="1020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4461840" cy="4266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6207840" y="1905120"/>
            <a:ext cx="446184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6207840" y="4133880"/>
            <a:ext cx="446184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1522440" y="274680"/>
            <a:ext cx="9143640" cy="1020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1522440" y="1905120"/>
            <a:ext cx="446184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6207840" y="1905120"/>
            <a:ext cx="446184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1522440" y="4133880"/>
            <a:ext cx="9143640" cy="203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2440" y="1905120"/>
            <a:ext cx="9143640" cy="266652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90000"/>
              </a:lnSpc>
            </a:pPr>
            <a:r>
              <a:rPr b="0" lang="ru-RU" sz="5400" spc="-1" strike="noStrike">
                <a:solidFill>
                  <a:srgbClr val="ffffff"/>
                </a:solidFill>
                <a:latin typeface="Consolas"/>
              </a:rPr>
              <a:t>Образец заголовка</a:t>
            </a:r>
            <a:endParaRPr b="0" lang="ru-RU" sz="5400" spc="-1" strike="noStrike">
              <a:solidFill>
                <a:srgbClr val="ffffff"/>
              </a:solidFill>
              <a:latin typeface="Corbel"/>
            </a:endParaRPr>
          </a:p>
        </p:txBody>
      </p:sp>
      <p:grpSp>
        <p:nvGrpSpPr>
          <p:cNvPr id="1" name="Group 2"/>
          <p:cNvGrpSpPr/>
          <p:nvPr/>
        </p:nvGrpSpPr>
        <p:grpSpPr>
          <a:xfrm>
            <a:off x="1584720" y="4724280"/>
            <a:ext cx="8632080" cy="63720"/>
            <a:chOff x="1584720" y="4724280"/>
            <a:chExt cx="8632080" cy="63720"/>
          </a:xfrm>
        </p:grpSpPr>
        <p:sp>
          <p:nvSpPr>
            <p:cNvPr id="2" name="CustomShape 3"/>
            <p:cNvSpPr/>
            <p:nvPr/>
          </p:nvSpPr>
          <p:spPr>
            <a:xfrm>
              <a:off x="9984600" y="4750560"/>
              <a:ext cx="232200" cy="7200"/>
            </a:xfrm>
            <a:custGeom>
              <a:avLst/>
              <a:gdLst/>
              <a:ahLst/>
              <a:rect l="l" t="t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9768600" y="4745160"/>
              <a:ext cx="228960" cy="10440"/>
            </a:xfrm>
            <a:custGeom>
              <a:avLst/>
              <a:gdLst/>
              <a:ahLst/>
              <a:rect l="l" t="t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9983520" y="4754880"/>
              <a:ext cx="360" cy="360"/>
            </a:xfrm>
            <a:custGeom>
              <a:avLst/>
              <a:gdLst/>
              <a:ahLst/>
              <a:rect l="l" t="t" r="r" b="b"/>
              <a:pathLst>
                <a:path w="1" h="0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4983480" y="4761000"/>
              <a:ext cx="210600" cy="6120"/>
            </a:xfrm>
            <a:custGeom>
              <a:avLst/>
              <a:gdLst/>
              <a:ahLst/>
              <a:rect l="l" t="t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1814760" y="4763160"/>
              <a:ext cx="22320" cy="1080"/>
            </a:xfrm>
            <a:custGeom>
              <a:avLst/>
              <a:gdLst/>
              <a:ahLst/>
              <a:rect l="l" t="t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4928400" y="4769280"/>
              <a:ext cx="31320" cy="1440"/>
            </a:xfrm>
            <a:custGeom>
              <a:avLst/>
              <a:gdLst/>
              <a:ahLst/>
              <a:rect l="l" t="t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" name="CustomShape 9"/>
            <p:cNvSpPr/>
            <p:nvPr/>
          </p:nvSpPr>
          <p:spPr>
            <a:xfrm>
              <a:off x="5164560" y="4739760"/>
              <a:ext cx="13680" cy="1080"/>
            </a:xfrm>
            <a:custGeom>
              <a:avLst/>
              <a:gdLst/>
              <a:ahLst/>
              <a:rect l="l" t="t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4233600" y="4777560"/>
              <a:ext cx="9720" cy="360"/>
            </a:xfrm>
            <a:custGeom>
              <a:avLst/>
              <a:gdLst/>
              <a:ahLst/>
              <a:rect l="l" t="t" r="r" b="b"/>
              <a:pathLst>
                <a:path w="11" h="0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5441040" y="4728240"/>
              <a:ext cx="164160" cy="7920"/>
            </a:xfrm>
            <a:custGeom>
              <a:avLst/>
              <a:gdLst/>
              <a:ahLst/>
              <a:rect l="l" t="t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" name="CustomShape 12"/>
            <p:cNvSpPr/>
            <p:nvPr/>
          </p:nvSpPr>
          <p:spPr>
            <a:xfrm>
              <a:off x="2793240" y="4750560"/>
              <a:ext cx="360" cy="360"/>
            </a:xfrm>
            <a:custGeom>
              <a:avLst/>
              <a:gdLst/>
              <a:ahLst/>
              <a:rect l="l" t="t" r="r" b="b"/>
              <a:pathLst>
                <a:path w="1" h="0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" name="CustomShape 13"/>
            <p:cNvSpPr/>
            <p:nvPr/>
          </p:nvSpPr>
          <p:spPr>
            <a:xfrm>
              <a:off x="2794320" y="4749840"/>
              <a:ext cx="17640" cy="360"/>
            </a:xfrm>
            <a:custGeom>
              <a:avLst/>
              <a:gdLst/>
              <a:ahLst/>
              <a:rect l="l" t="t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" name="CustomShape 14"/>
            <p:cNvSpPr/>
            <p:nvPr/>
          </p:nvSpPr>
          <p:spPr>
            <a:xfrm>
              <a:off x="4959720" y="4767480"/>
              <a:ext cx="23400" cy="1440"/>
            </a:xfrm>
            <a:custGeom>
              <a:avLst/>
              <a:gdLst/>
              <a:ahLst/>
              <a:rect l="l" t="t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" name="CustomShape 15"/>
            <p:cNvSpPr/>
            <p:nvPr/>
          </p:nvSpPr>
          <p:spPr>
            <a:xfrm>
              <a:off x="5025240" y="4760640"/>
              <a:ext cx="80640" cy="1440"/>
            </a:xfrm>
            <a:custGeom>
              <a:avLst/>
              <a:gdLst/>
              <a:ahLst/>
              <a:rect l="l" t="t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" name="CustomShape 16"/>
            <p:cNvSpPr/>
            <p:nvPr/>
          </p:nvSpPr>
          <p:spPr>
            <a:xfrm>
              <a:off x="3979800" y="4766760"/>
              <a:ext cx="948240" cy="19800"/>
            </a:xfrm>
            <a:custGeom>
              <a:avLst/>
              <a:gdLst/>
              <a:ahLst/>
              <a:rect l="l" t="t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" name="CustomShape 17"/>
            <p:cNvSpPr/>
            <p:nvPr/>
          </p:nvSpPr>
          <p:spPr>
            <a:xfrm>
              <a:off x="4614840" y="4771800"/>
              <a:ext cx="9720" cy="360"/>
            </a:xfrm>
            <a:custGeom>
              <a:avLst/>
              <a:gdLst/>
              <a:ahLst/>
              <a:rect l="l" t="t" r="r" b="b"/>
              <a:pathLst>
                <a:path w="10" h="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" name="CustomShape 18"/>
            <p:cNvSpPr/>
            <p:nvPr/>
          </p:nvSpPr>
          <p:spPr>
            <a:xfrm>
              <a:off x="4433760" y="4775040"/>
              <a:ext cx="10800" cy="360"/>
            </a:xfrm>
            <a:custGeom>
              <a:avLst/>
              <a:gdLst/>
              <a:ahLst/>
              <a:rect l="l" t="t" r="r" b="b"/>
              <a:pathLst>
                <a:path w="12" h="0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" name="CustomShape 19"/>
            <p:cNvSpPr/>
            <p:nvPr/>
          </p:nvSpPr>
          <p:spPr>
            <a:xfrm>
              <a:off x="4940280" y="4762440"/>
              <a:ext cx="22320" cy="360"/>
            </a:xfrm>
            <a:custGeom>
              <a:avLst/>
              <a:gdLst/>
              <a:ahLst/>
              <a:rect l="l" t="t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" name="CustomShape 20"/>
            <p:cNvSpPr/>
            <p:nvPr/>
          </p:nvSpPr>
          <p:spPr>
            <a:xfrm>
              <a:off x="4963680" y="4766760"/>
              <a:ext cx="9000" cy="360"/>
            </a:xfrm>
            <a:custGeom>
              <a:avLst/>
              <a:gdLst/>
              <a:ahLst/>
              <a:rect l="l" t="t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" name="CustomShape 21"/>
            <p:cNvSpPr/>
            <p:nvPr/>
          </p:nvSpPr>
          <p:spPr>
            <a:xfrm>
              <a:off x="3857760" y="4763160"/>
              <a:ext cx="11520" cy="1080"/>
            </a:xfrm>
            <a:custGeom>
              <a:avLst/>
              <a:gdLst/>
              <a:ahLst/>
              <a:rect l="l" t="t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" name="CustomShape 22"/>
            <p:cNvSpPr/>
            <p:nvPr/>
          </p:nvSpPr>
          <p:spPr>
            <a:xfrm>
              <a:off x="4120200" y="4767480"/>
              <a:ext cx="533880" cy="7920"/>
            </a:xfrm>
            <a:custGeom>
              <a:avLst/>
              <a:gdLst/>
              <a:ahLst/>
              <a:rect l="l" t="t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" name="CustomShape 23"/>
            <p:cNvSpPr/>
            <p:nvPr/>
          </p:nvSpPr>
          <p:spPr>
            <a:xfrm>
              <a:off x="4862880" y="4764240"/>
              <a:ext cx="8280" cy="360"/>
            </a:xfrm>
            <a:custGeom>
              <a:avLst/>
              <a:gdLst/>
              <a:ahLst/>
              <a:rect l="l" t="t" r="r" b="b"/>
              <a:pathLst>
                <a:path w="9" h="0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" name="CustomShape 24"/>
            <p:cNvSpPr/>
            <p:nvPr/>
          </p:nvSpPr>
          <p:spPr>
            <a:xfrm>
              <a:off x="4884120" y="4769280"/>
              <a:ext cx="524160" cy="12240"/>
            </a:xfrm>
            <a:custGeom>
              <a:avLst/>
              <a:gdLst/>
              <a:ahLst/>
              <a:rect l="l" t="t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" name="CustomShape 25"/>
            <p:cNvSpPr/>
            <p:nvPr/>
          </p:nvSpPr>
          <p:spPr>
            <a:xfrm>
              <a:off x="9469080" y="4745880"/>
              <a:ext cx="9000" cy="1080"/>
            </a:xfrm>
            <a:custGeom>
              <a:avLst/>
              <a:gdLst/>
              <a:ahLst/>
              <a:rect l="l" t="t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" name="CustomShape 26"/>
            <p:cNvSpPr/>
            <p:nvPr/>
          </p:nvSpPr>
          <p:spPr>
            <a:xfrm>
              <a:off x="6593760" y="4739760"/>
              <a:ext cx="18720" cy="360"/>
            </a:xfrm>
            <a:custGeom>
              <a:avLst/>
              <a:gdLst/>
              <a:ahLst/>
              <a:rect l="l" t="t" r="r" b="b"/>
              <a:pathLst>
                <a:path w="20" h="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" name="CustomShape 27"/>
            <p:cNvSpPr/>
            <p:nvPr/>
          </p:nvSpPr>
          <p:spPr>
            <a:xfrm>
              <a:off x="7015320" y="4728240"/>
              <a:ext cx="26280" cy="360"/>
            </a:xfrm>
            <a:custGeom>
              <a:avLst/>
              <a:gdLst/>
              <a:ahLst/>
              <a:rect l="l" t="t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" name="CustomShape 28"/>
            <p:cNvSpPr/>
            <p:nvPr/>
          </p:nvSpPr>
          <p:spPr>
            <a:xfrm>
              <a:off x="9240840" y="4745160"/>
              <a:ext cx="4320" cy="360"/>
            </a:xfrm>
            <a:custGeom>
              <a:avLst/>
              <a:gdLst/>
              <a:ahLst/>
              <a:rect l="l" t="t" r="r" b="b"/>
              <a:pathLst>
                <a:path w="5" h="0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" name="CustomShape 29"/>
            <p:cNvSpPr/>
            <p:nvPr/>
          </p:nvSpPr>
          <p:spPr>
            <a:xfrm>
              <a:off x="7859880" y="4737240"/>
              <a:ext cx="14760" cy="360"/>
            </a:xfrm>
            <a:custGeom>
              <a:avLst/>
              <a:gdLst/>
              <a:ahLst/>
              <a:rect l="l" t="t" r="r" b="b"/>
              <a:pathLst>
                <a:path w="16" h="0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" name="CustomShape 30"/>
            <p:cNvSpPr/>
            <p:nvPr/>
          </p:nvSpPr>
          <p:spPr>
            <a:xfrm>
              <a:off x="7009560" y="4728960"/>
              <a:ext cx="4320" cy="360"/>
            </a:xfrm>
            <a:custGeom>
              <a:avLst/>
              <a:gdLst/>
              <a:ahLst/>
              <a:rect l="l" t="t" r="r" b="b"/>
              <a:pathLst>
                <a:path w="5" h="0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" name="CustomShape 31"/>
            <p:cNvSpPr/>
            <p:nvPr/>
          </p:nvSpPr>
          <p:spPr>
            <a:xfrm>
              <a:off x="6395040" y="4730760"/>
              <a:ext cx="12240" cy="360"/>
            </a:xfrm>
            <a:custGeom>
              <a:avLst/>
              <a:gdLst/>
              <a:ahLst/>
              <a:rect l="l" t="t" r="r" b="b"/>
              <a:pathLst>
                <a:path w="13" h="0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" name="CustomShape 32"/>
            <p:cNvSpPr/>
            <p:nvPr/>
          </p:nvSpPr>
          <p:spPr>
            <a:xfrm>
              <a:off x="6422760" y="4739040"/>
              <a:ext cx="11520" cy="360"/>
            </a:xfrm>
            <a:custGeom>
              <a:avLst/>
              <a:gdLst/>
              <a:ahLst/>
              <a:rect l="l" t="t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" name="CustomShape 33"/>
            <p:cNvSpPr/>
            <p:nvPr/>
          </p:nvSpPr>
          <p:spPr>
            <a:xfrm>
              <a:off x="5760360" y="4734360"/>
              <a:ext cx="24840" cy="360"/>
            </a:xfrm>
            <a:custGeom>
              <a:avLst/>
              <a:gdLst/>
              <a:ahLst/>
              <a:rect l="l" t="t" r="r" b="b"/>
              <a:pathLst>
                <a:path w="26" h="0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" name="CustomShape 34"/>
            <p:cNvSpPr/>
            <p:nvPr/>
          </p:nvSpPr>
          <p:spPr>
            <a:xfrm>
              <a:off x="6363720" y="4737240"/>
              <a:ext cx="4320" cy="1080"/>
            </a:xfrm>
            <a:custGeom>
              <a:avLst/>
              <a:gdLst/>
              <a:ahLst/>
              <a:rect l="l" t="t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" name="CustomShape 35"/>
            <p:cNvSpPr/>
            <p:nvPr/>
          </p:nvSpPr>
          <p:spPr>
            <a:xfrm>
              <a:off x="9627480" y="4756680"/>
              <a:ext cx="2880" cy="360"/>
            </a:xfrm>
            <a:custGeom>
              <a:avLst/>
              <a:gdLst/>
              <a:ahLst/>
              <a:rect l="l" t="t" r="r" b="b"/>
              <a:pathLst>
                <a:path w="3" h="0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" name="CustomShape 36"/>
            <p:cNvSpPr/>
            <p:nvPr/>
          </p:nvSpPr>
          <p:spPr>
            <a:xfrm>
              <a:off x="9691200" y="4752360"/>
              <a:ext cx="22320" cy="360"/>
            </a:xfrm>
            <a:custGeom>
              <a:avLst/>
              <a:gdLst/>
              <a:ahLst/>
              <a:rect l="l" t="t" r="r" b="b"/>
              <a:pathLst>
                <a:path w="24" h="0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" name="CustomShape 37"/>
            <p:cNvSpPr/>
            <p:nvPr/>
          </p:nvSpPr>
          <p:spPr>
            <a:xfrm>
              <a:off x="8226720" y="4741560"/>
              <a:ext cx="27360" cy="1440"/>
            </a:xfrm>
            <a:custGeom>
              <a:avLst/>
              <a:gdLst/>
              <a:ahLst/>
              <a:rect l="l" t="t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" name="CustomShape 38"/>
            <p:cNvSpPr/>
            <p:nvPr/>
          </p:nvSpPr>
          <p:spPr>
            <a:xfrm>
              <a:off x="9504000" y="4773960"/>
              <a:ext cx="16920" cy="1080"/>
            </a:xfrm>
            <a:custGeom>
              <a:avLst/>
              <a:gdLst/>
              <a:ahLst/>
              <a:rect l="l" t="t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" name="CustomShape 39"/>
            <p:cNvSpPr/>
            <p:nvPr/>
          </p:nvSpPr>
          <p:spPr>
            <a:xfrm>
              <a:off x="9521280" y="4773240"/>
              <a:ext cx="12240" cy="360"/>
            </a:xfrm>
            <a:custGeom>
              <a:avLst/>
              <a:gdLst/>
              <a:ahLst/>
              <a:rect l="l" t="t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" name="CustomShape 40"/>
            <p:cNvSpPr/>
            <p:nvPr/>
          </p:nvSpPr>
          <p:spPr>
            <a:xfrm>
              <a:off x="8048880" y="4766760"/>
              <a:ext cx="7560" cy="360"/>
            </a:xfrm>
            <a:custGeom>
              <a:avLst/>
              <a:gdLst/>
              <a:ahLst/>
              <a:rect l="l" t="t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" name="CustomShape 41"/>
            <p:cNvSpPr/>
            <p:nvPr/>
          </p:nvSpPr>
          <p:spPr>
            <a:xfrm>
              <a:off x="9633960" y="4744080"/>
              <a:ext cx="225000" cy="9000"/>
            </a:xfrm>
            <a:custGeom>
              <a:avLst/>
              <a:gdLst/>
              <a:ahLst/>
              <a:rect l="l" t="t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" name="CustomShape 42"/>
            <p:cNvSpPr/>
            <p:nvPr/>
          </p:nvSpPr>
          <p:spPr>
            <a:xfrm>
              <a:off x="9669960" y="4769280"/>
              <a:ext cx="4320" cy="360"/>
            </a:xfrm>
            <a:custGeom>
              <a:avLst/>
              <a:gdLst/>
              <a:ahLst/>
              <a:rect l="l" t="t" r="r" b="b"/>
              <a:pathLst>
                <a:path w="5" h="0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" name="CustomShape 43"/>
            <p:cNvSpPr/>
            <p:nvPr/>
          </p:nvSpPr>
          <p:spPr>
            <a:xfrm>
              <a:off x="5782320" y="4773960"/>
              <a:ext cx="8280" cy="1080"/>
            </a:xfrm>
            <a:custGeom>
              <a:avLst/>
              <a:gdLst/>
              <a:ahLst/>
              <a:rect l="l" t="t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" name="CustomShape 44"/>
            <p:cNvSpPr/>
            <p:nvPr/>
          </p:nvSpPr>
          <p:spPr>
            <a:xfrm>
              <a:off x="9614880" y="4759200"/>
              <a:ext cx="360" cy="360"/>
            </a:xfrm>
            <a:custGeom>
              <a:avLst/>
              <a:gdLst/>
              <a:ah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" name="CustomShape 45"/>
            <p:cNvSpPr/>
            <p:nvPr/>
          </p:nvSpPr>
          <p:spPr>
            <a:xfrm>
              <a:off x="5983920" y="4773960"/>
              <a:ext cx="2160" cy="360"/>
            </a:xfrm>
            <a:custGeom>
              <a:avLst/>
              <a:gdLst/>
              <a:ahLst/>
              <a:rect l="l" t="t" r="r" b="b"/>
              <a:pathLst>
                <a:path w="2" h="0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" name="CustomShape 46"/>
            <p:cNvSpPr/>
            <p:nvPr/>
          </p:nvSpPr>
          <p:spPr>
            <a:xfrm>
              <a:off x="6032880" y="4730760"/>
              <a:ext cx="4320" cy="1080"/>
            </a:xfrm>
            <a:custGeom>
              <a:avLst/>
              <a:gdLst/>
              <a:ahLst/>
              <a:rect l="l" t="t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" name="CustomShape 47"/>
            <p:cNvSpPr/>
            <p:nvPr/>
          </p:nvSpPr>
          <p:spPr>
            <a:xfrm>
              <a:off x="5986440" y="4773960"/>
              <a:ext cx="360" cy="360"/>
            </a:xfrm>
            <a:custGeom>
              <a:avLst/>
              <a:gdLst/>
              <a:ah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" name="CustomShape 48"/>
            <p:cNvSpPr/>
            <p:nvPr/>
          </p:nvSpPr>
          <p:spPr>
            <a:xfrm>
              <a:off x="6927120" y="4764960"/>
              <a:ext cx="9000" cy="360"/>
            </a:xfrm>
            <a:custGeom>
              <a:avLst/>
              <a:gdLst/>
              <a:ahLst/>
              <a:rect l="l" t="t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" name="CustomShape 49"/>
            <p:cNvSpPr/>
            <p:nvPr/>
          </p:nvSpPr>
          <p:spPr>
            <a:xfrm>
              <a:off x="6745680" y="4762440"/>
              <a:ext cx="2880" cy="360"/>
            </a:xfrm>
            <a:custGeom>
              <a:avLst/>
              <a:gdLst/>
              <a:ahLst/>
              <a:rect l="l" t="t" r="r" b="b"/>
              <a:pathLst>
                <a:path w="3" h="0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" name="CustomShape 50"/>
            <p:cNvSpPr/>
            <p:nvPr/>
          </p:nvSpPr>
          <p:spPr>
            <a:xfrm>
              <a:off x="8160840" y="4733280"/>
              <a:ext cx="21600" cy="360"/>
            </a:xfrm>
            <a:custGeom>
              <a:avLst/>
              <a:gdLst/>
              <a:ahLst/>
              <a:rect l="l" t="t" r="r" b="b"/>
              <a:pathLst>
                <a:path w="23" h="0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" name="CustomShape 51"/>
            <p:cNvSpPr/>
            <p:nvPr/>
          </p:nvSpPr>
          <p:spPr>
            <a:xfrm>
              <a:off x="5975280" y="4773960"/>
              <a:ext cx="8280" cy="1080"/>
            </a:xfrm>
            <a:custGeom>
              <a:avLst/>
              <a:gdLst/>
              <a:ahLst/>
              <a:rect l="l" t="t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" name="CustomShape 52"/>
            <p:cNvSpPr/>
            <p:nvPr/>
          </p:nvSpPr>
          <p:spPr>
            <a:xfrm>
              <a:off x="7216920" y="4754880"/>
              <a:ext cx="5040" cy="1080"/>
            </a:xfrm>
            <a:custGeom>
              <a:avLst/>
              <a:gdLst/>
              <a:ahLst/>
              <a:rect l="l" t="t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" name="CustomShape 53"/>
            <p:cNvSpPr/>
            <p:nvPr/>
          </p:nvSpPr>
          <p:spPr>
            <a:xfrm>
              <a:off x="7188480" y="4752360"/>
              <a:ext cx="232200" cy="6120"/>
            </a:xfrm>
            <a:custGeom>
              <a:avLst/>
              <a:gdLst/>
              <a:ahLst/>
              <a:rect l="l" t="t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" name="CustomShape 54"/>
            <p:cNvSpPr/>
            <p:nvPr/>
          </p:nvSpPr>
          <p:spPr>
            <a:xfrm>
              <a:off x="7300440" y="4758120"/>
              <a:ext cx="12960" cy="360"/>
            </a:xfrm>
            <a:custGeom>
              <a:avLst/>
              <a:gdLst/>
              <a:ahLst/>
              <a:rect l="l" t="t" r="r" b="b"/>
              <a:pathLst>
                <a:path w="14" h="0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" name="CustomShape 55"/>
            <p:cNvSpPr/>
            <p:nvPr/>
          </p:nvSpPr>
          <p:spPr>
            <a:xfrm>
              <a:off x="7655760" y="4760640"/>
              <a:ext cx="15480" cy="360"/>
            </a:xfrm>
            <a:custGeom>
              <a:avLst/>
              <a:gdLst/>
              <a:ahLst/>
              <a:rect l="l" t="t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" name="CustomShape 56"/>
            <p:cNvSpPr/>
            <p:nvPr/>
          </p:nvSpPr>
          <p:spPr>
            <a:xfrm>
              <a:off x="5148000" y="4760640"/>
              <a:ext cx="50040" cy="1440"/>
            </a:xfrm>
            <a:custGeom>
              <a:avLst/>
              <a:gdLst/>
              <a:ahLst/>
              <a:rect l="l" t="t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" name="CustomShape 57"/>
            <p:cNvSpPr/>
            <p:nvPr/>
          </p:nvSpPr>
          <p:spPr>
            <a:xfrm>
              <a:off x="8568720" y="4754160"/>
              <a:ext cx="20160" cy="360"/>
            </a:xfrm>
            <a:custGeom>
              <a:avLst/>
              <a:gdLst/>
              <a:ahLst/>
              <a:rect l="l" t="t" r="r" b="b"/>
              <a:pathLst>
                <a:path w="21" h="0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" name="CustomShape 58"/>
            <p:cNvSpPr/>
            <p:nvPr/>
          </p:nvSpPr>
          <p:spPr>
            <a:xfrm>
              <a:off x="7358040" y="4752360"/>
              <a:ext cx="14760" cy="1080"/>
            </a:xfrm>
            <a:custGeom>
              <a:avLst/>
              <a:gdLst/>
              <a:ahLst/>
              <a:rect l="l" t="t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" name="CustomShape 59"/>
            <p:cNvSpPr/>
            <p:nvPr/>
          </p:nvSpPr>
          <p:spPr>
            <a:xfrm>
              <a:off x="8591760" y="4758120"/>
              <a:ext cx="57240" cy="1080"/>
            </a:xfrm>
            <a:custGeom>
              <a:avLst/>
              <a:gdLst/>
              <a:ahLst/>
              <a:rect l="l" t="t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" name="CustomShape 60"/>
            <p:cNvSpPr/>
            <p:nvPr/>
          </p:nvSpPr>
          <p:spPr>
            <a:xfrm>
              <a:off x="8649000" y="4758480"/>
              <a:ext cx="360" cy="360"/>
            </a:xfrm>
            <a:custGeom>
              <a:avLst/>
              <a:gdLst/>
              <a:ahLst/>
              <a:rect l="l" t="t" r="r" b="b"/>
              <a:pathLst>
                <a:path w="1" h="0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" name="CustomShape 61"/>
            <p:cNvSpPr/>
            <p:nvPr/>
          </p:nvSpPr>
          <p:spPr>
            <a:xfrm>
              <a:off x="1584720" y="4724280"/>
              <a:ext cx="8181000" cy="53640"/>
            </a:xfrm>
            <a:custGeom>
              <a:avLst/>
              <a:gdLst/>
              <a:ahLst/>
              <a:rect l="l" t="t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" name="CustomShape 62"/>
            <p:cNvSpPr/>
            <p:nvPr/>
          </p:nvSpPr>
          <p:spPr>
            <a:xfrm>
              <a:off x="9637920" y="4754880"/>
              <a:ext cx="62640" cy="1440"/>
            </a:xfrm>
            <a:custGeom>
              <a:avLst/>
              <a:gdLst/>
              <a:ahLst/>
              <a:rect l="l" t="t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" name="CustomShape 63"/>
            <p:cNvSpPr/>
            <p:nvPr/>
          </p:nvSpPr>
          <p:spPr>
            <a:xfrm>
              <a:off x="9669960" y="4758120"/>
              <a:ext cx="38880" cy="360"/>
            </a:xfrm>
            <a:custGeom>
              <a:avLst/>
              <a:gdLst/>
              <a:ahLst/>
              <a:rect l="l" t="t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" name="CustomShape 64"/>
            <p:cNvSpPr/>
            <p:nvPr/>
          </p:nvSpPr>
          <p:spPr>
            <a:xfrm>
              <a:off x="9732240" y="4766760"/>
              <a:ext cx="123480" cy="6120"/>
            </a:xfrm>
            <a:custGeom>
              <a:avLst/>
              <a:gdLst/>
              <a:ahLst/>
              <a:rect l="l" t="t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" name="CustomShape 65"/>
            <p:cNvSpPr/>
            <p:nvPr/>
          </p:nvSpPr>
          <p:spPr>
            <a:xfrm>
              <a:off x="9704880" y="4773240"/>
              <a:ext cx="36000" cy="360"/>
            </a:xfrm>
            <a:custGeom>
              <a:avLst/>
              <a:gdLst/>
              <a:ahLst/>
              <a:rect l="l" t="t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" name="CustomShape 66"/>
            <p:cNvSpPr/>
            <p:nvPr/>
          </p:nvSpPr>
          <p:spPr>
            <a:xfrm>
              <a:off x="8973720" y="4736520"/>
              <a:ext cx="32760" cy="1440"/>
            </a:xfrm>
            <a:custGeom>
              <a:avLst/>
              <a:gdLst/>
              <a:ahLst/>
              <a:rect l="l" t="t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" name="CustomShape 67"/>
            <p:cNvSpPr/>
            <p:nvPr/>
          </p:nvSpPr>
          <p:spPr>
            <a:xfrm>
              <a:off x="2397960" y="4738320"/>
              <a:ext cx="246240" cy="360"/>
            </a:xfrm>
            <a:custGeom>
              <a:avLst/>
              <a:gdLst/>
              <a:ahLst/>
              <a:rect l="l" t="t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" name="CustomShape 68"/>
            <p:cNvSpPr/>
            <p:nvPr/>
          </p:nvSpPr>
          <p:spPr>
            <a:xfrm>
              <a:off x="8158320" y="4737240"/>
              <a:ext cx="191880" cy="5400"/>
            </a:xfrm>
            <a:custGeom>
              <a:avLst/>
              <a:gdLst/>
              <a:ahLst/>
              <a:rect l="l" t="t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" name="CustomShape 69"/>
            <p:cNvSpPr/>
            <p:nvPr/>
          </p:nvSpPr>
          <p:spPr>
            <a:xfrm>
              <a:off x="8159760" y="4733280"/>
              <a:ext cx="70560" cy="3600"/>
            </a:xfrm>
            <a:custGeom>
              <a:avLst/>
              <a:gdLst/>
              <a:ahLst/>
              <a:rect l="l" t="t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" name="CustomShape 70"/>
            <p:cNvSpPr/>
            <p:nvPr/>
          </p:nvSpPr>
          <p:spPr>
            <a:xfrm>
              <a:off x="8490600" y="4770000"/>
              <a:ext cx="19440" cy="1080"/>
            </a:xfrm>
            <a:custGeom>
              <a:avLst/>
              <a:gdLst/>
              <a:ahLst/>
              <a:rect l="l" t="t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" name="CustomShape 71"/>
            <p:cNvSpPr/>
            <p:nvPr/>
          </p:nvSpPr>
          <p:spPr>
            <a:xfrm>
              <a:off x="7882560" y="4733280"/>
              <a:ext cx="32760" cy="1080"/>
            </a:xfrm>
            <a:custGeom>
              <a:avLst/>
              <a:gdLst/>
              <a:ahLst/>
              <a:rect l="l" t="t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" name="CustomShape 72"/>
            <p:cNvSpPr/>
            <p:nvPr/>
          </p:nvSpPr>
          <p:spPr>
            <a:xfrm>
              <a:off x="7915680" y="4733280"/>
              <a:ext cx="7560" cy="1080"/>
            </a:xfrm>
            <a:custGeom>
              <a:avLst/>
              <a:gdLst/>
              <a:ahLst/>
              <a:rect l="l" t="t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" name="CustomShape 73"/>
            <p:cNvSpPr/>
            <p:nvPr/>
          </p:nvSpPr>
          <p:spPr>
            <a:xfrm>
              <a:off x="8485200" y="4775040"/>
              <a:ext cx="44640" cy="360"/>
            </a:xfrm>
            <a:custGeom>
              <a:avLst/>
              <a:gdLst/>
              <a:ahLst/>
              <a:rect l="l" t="t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" name="CustomShape 74"/>
            <p:cNvSpPr/>
            <p:nvPr/>
          </p:nvSpPr>
          <p:spPr>
            <a:xfrm>
              <a:off x="8206200" y="4761000"/>
              <a:ext cx="41400" cy="1080"/>
            </a:xfrm>
            <a:custGeom>
              <a:avLst/>
              <a:gdLst/>
              <a:ahLst/>
              <a:rect l="l" t="t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" name="CustomShape 75"/>
            <p:cNvSpPr/>
            <p:nvPr/>
          </p:nvSpPr>
          <p:spPr>
            <a:xfrm>
              <a:off x="7673040" y="4733280"/>
              <a:ext cx="34920" cy="1080"/>
            </a:xfrm>
            <a:custGeom>
              <a:avLst/>
              <a:gdLst/>
              <a:ahLst/>
              <a:rect l="l" t="t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" name="CustomShape 76"/>
            <p:cNvSpPr/>
            <p:nvPr/>
          </p:nvSpPr>
          <p:spPr>
            <a:xfrm>
              <a:off x="7958880" y="4768920"/>
              <a:ext cx="71280" cy="1080"/>
            </a:xfrm>
            <a:custGeom>
              <a:avLst/>
              <a:gdLst/>
              <a:ahLst/>
              <a:rect l="l" t="t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" name="CustomShape 77"/>
            <p:cNvSpPr/>
            <p:nvPr/>
          </p:nvSpPr>
          <p:spPr>
            <a:xfrm>
              <a:off x="7606080" y="4755960"/>
              <a:ext cx="12960" cy="360"/>
            </a:xfrm>
            <a:custGeom>
              <a:avLst/>
              <a:gdLst/>
              <a:ahLst/>
              <a:rect l="l" t="t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" name="CustomShape 78"/>
            <p:cNvSpPr/>
            <p:nvPr/>
          </p:nvSpPr>
          <p:spPr>
            <a:xfrm>
              <a:off x="7619400" y="4755960"/>
              <a:ext cx="38160" cy="360"/>
            </a:xfrm>
            <a:custGeom>
              <a:avLst/>
              <a:gdLst/>
              <a:ahLst/>
              <a:rect l="l" t="t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" name="CustomShape 79"/>
            <p:cNvSpPr/>
            <p:nvPr/>
          </p:nvSpPr>
          <p:spPr>
            <a:xfrm>
              <a:off x="7453080" y="4754880"/>
              <a:ext cx="44640" cy="2880"/>
            </a:xfrm>
            <a:custGeom>
              <a:avLst/>
              <a:gdLst/>
              <a:ahLst/>
              <a:rect l="l" t="t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" name="CustomShape 80"/>
            <p:cNvSpPr/>
            <p:nvPr/>
          </p:nvSpPr>
          <p:spPr>
            <a:xfrm>
              <a:off x="6854400" y="4728240"/>
              <a:ext cx="122400" cy="2160"/>
            </a:xfrm>
            <a:custGeom>
              <a:avLst/>
              <a:gdLst/>
              <a:ahLst/>
              <a:rect l="l" t="t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" name="CustomShape 81"/>
            <p:cNvSpPr/>
            <p:nvPr/>
          </p:nvSpPr>
          <p:spPr>
            <a:xfrm>
              <a:off x="6977520" y="4728240"/>
              <a:ext cx="16200" cy="360"/>
            </a:xfrm>
            <a:custGeom>
              <a:avLst/>
              <a:gdLst/>
              <a:ahLst/>
              <a:rect l="l" t="t" r="r" b="b"/>
              <a:pathLst>
                <a:path w="18" h="0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" name="CustomShape 82"/>
            <p:cNvSpPr/>
            <p:nvPr/>
          </p:nvSpPr>
          <p:spPr>
            <a:xfrm>
              <a:off x="7617960" y="4771440"/>
              <a:ext cx="28800" cy="1440"/>
            </a:xfrm>
            <a:custGeom>
              <a:avLst/>
              <a:gdLst/>
              <a:ahLst/>
              <a:rect l="l" t="t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" name="CustomShape 83"/>
            <p:cNvSpPr/>
            <p:nvPr/>
          </p:nvSpPr>
          <p:spPr>
            <a:xfrm>
              <a:off x="6774840" y="4727520"/>
              <a:ext cx="40680" cy="360"/>
            </a:xfrm>
            <a:custGeom>
              <a:avLst/>
              <a:gdLst/>
              <a:ahLst/>
              <a:rect l="l" t="t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" name="CustomShape 84"/>
            <p:cNvSpPr/>
            <p:nvPr/>
          </p:nvSpPr>
          <p:spPr>
            <a:xfrm>
              <a:off x="6966360" y="4751640"/>
              <a:ext cx="47520" cy="2160"/>
            </a:xfrm>
            <a:custGeom>
              <a:avLst/>
              <a:gdLst/>
              <a:ahLst/>
              <a:rect l="l" t="t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" name="CustomShape 85"/>
            <p:cNvSpPr/>
            <p:nvPr/>
          </p:nvSpPr>
          <p:spPr>
            <a:xfrm>
              <a:off x="6647400" y="4731840"/>
              <a:ext cx="46800" cy="2880"/>
            </a:xfrm>
            <a:custGeom>
              <a:avLst/>
              <a:gdLst/>
              <a:ahLst/>
              <a:rect l="l" t="t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" name="CustomShape 86"/>
            <p:cNvSpPr/>
            <p:nvPr/>
          </p:nvSpPr>
          <p:spPr>
            <a:xfrm>
              <a:off x="6879600" y="4752360"/>
              <a:ext cx="39960" cy="1080"/>
            </a:xfrm>
            <a:custGeom>
              <a:avLst/>
              <a:gdLst/>
              <a:ahLst/>
              <a:rect l="l" t="t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" name="CustomShape 87"/>
            <p:cNvSpPr/>
            <p:nvPr/>
          </p:nvSpPr>
          <p:spPr>
            <a:xfrm>
              <a:off x="6919920" y="4765680"/>
              <a:ext cx="112320" cy="6120"/>
            </a:xfrm>
            <a:custGeom>
              <a:avLst/>
              <a:gdLst/>
              <a:ahLst/>
              <a:rect l="l" t="t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" name="CustomShape 88"/>
            <p:cNvSpPr/>
            <p:nvPr/>
          </p:nvSpPr>
          <p:spPr>
            <a:xfrm>
              <a:off x="6930000" y="4768920"/>
              <a:ext cx="16920" cy="360"/>
            </a:xfrm>
            <a:custGeom>
              <a:avLst/>
              <a:gdLst/>
              <a:ahLst/>
              <a:rect l="l" t="t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" name="CustomShape 89"/>
            <p:cNvSpPr/>
            <p:nvPr/>
          </p:nvSpPr>
          <p:spPr>
            <a:xfrm>
              <a:off x="6433920" y="4758480"/>
              <a:ext cx="11520" cy="360"/>
            </a:xfrm>
            <a:custGeom>
              <a:avLst/>
              <a:gdLst/>
              <a:ahLst/>
              <a:rect l="l" t="t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" name="CustomShape 90"/>
            <p:cNvSpPr/>
            <p:nvPr/>
          </p:nvSpPr>
          <p:spPr>
            <a:xfrm>
              <a:off x="6682680" y="4768920"/>
              <a:ext cx="128160" cy="2880"/>
            </a:xfrm>
            <a:custGeom>
              <a:avLst/>
              <a:gdLst/>
              <a:ahLst/>
              <a:rect l="l" t="t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" name="CustomShape 91"/>
            <p:cNvSpPr/>
            <p:nvPr/>
          </p:nvSpPr>
          <p:spPr>
            <a:xfrm>
              <a:off x="6115680" y="4728240"/>
              <a:ext cx="36000" cy="1440"/>
            </a:xfrm>
            <a:custGeom>
              <a:avLst/>
              <a:gdLst/>
              <a:ahLst/>
              <a:rect l="l" t="t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" name="CustomShape 92"/>
            <p:cNvSpPr/>
            <p:nvPr/>
          </p:nvSpPr>
          <p:spPr>
            <a:xfrm>
              <a:off x="6116400" y="4728240"/>
              <a:ext cx="5040" cy="360"/>
            </a:xfrm>
            <a:custGeom>
              <a:avLst/>
              <a:gdLst/>
              <a:ahLst/>
              <a:rect l="l" t="t" r="r" b="b"/>
              <a:pathLst>
                <a:path w="6" h="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" name="CustomShape 93"/>
            <p:cNvSpPr/>
            <p:nvPr/>
          </p:nvSpPr>
          <p:spPr>
            <a:xfrm>
              <a:off x="6534720" y="4756680"/>
              <a:ext cx="50040" cy="1440"/>
            </a:xfrm>
            <a:custGeom>
              <a:avLst/>
              <a:gdLst/>
              <a:ahLst/>
              <a:rect l="l" t="t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" name="CustomShape 94"/>
            <p:cNvSpPr/>
            <p:nvPr/>
          </p:nvSpPr>
          <p:spPr>
            <a:xfrm>
              <a:off x="5958720" y="4731840"/>
              <a:ext cx="41400" cy="360"/>
            </a:xfrm>
            <a:custGeom>
              <a:avLst/>
              <a:gdLst/>
              <a:ahLst/>
              <a:rect l="l" t="t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" name="CustomShape 95"/>
            <p:cNvSpPr/>
            <p:nvPr/>
          </p:nvSpPr>
          <p:spPr>
            <a:xfrm>
              <a:off x="5740560" y="4728240"/>
              <a:ext cx="38160" cy="1440"/>
            </a:xfrm>
            <a:custGeom>
              <a:avLst/>
              <a:gdLst/>
              <a:ahLst/>
              <a:rect l="l" t="t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" name="CustomShape 96"/>
            <p:cNvSpPr/>
            <p:nvPr/>
          </p:nvSpPr>
          <p:spPr>
            <a:xfrm>
              <a:off x="6006960" y="4771800"/>
              <a:ext cx="57960" cy="2880"/>
            </a:xfrm>
            <a:custGeom>
              <a:avLst/>
              <a:gdLst/>
              <a:ahLst/>
              <a:rect l="l" t="t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" name="CustomShape 97"/>
            <p:cNvSpPr/>
            <p:nvPr/>
          </p:nvSpPr>
          <p:spPr>
            <a:xfrm>
              <a:off x="3717360" y="4728960"/>
              <a:ext cx="955080" cy="12240"/>
            </a:xfrm>
            <a:custGeom>
              <a:avLst/>
              <a:gdLst/>
              <a:ahLst/>
              <a:rect l="l" t="t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" name="CustomShape 98"/>
            <p:cNvSpPr/>
            <p:nvPr/>
          </p:nvSpPr>
          <p:spPr>
            <a:xfrm>
              <a:off x="4591080" y="4737240"/>
              <a:ext cx="23400" cy="360"/>
            </a:xfrm>
            <a:custGeom>
              <a:avLst/>
              <a:gdLst/>
              <a:ahLst/>
              <a:rect l="l" t="t" r="r" b="b"/>
              <a:pathLst>
                <a:path w="25" h="0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" name="CustomShape 99"/>
            <p:cNvSpPr/>
            <p:nvPr/>
          </p:nvSpPr>
          <p:spPr>
            <a:xfrm>
              <a:off x="3680280" y="4732560"/>
              <a:ext cx="36720" cy="360"/>
            </a:xfrm>
            <a:custGeom>
              <a:avLst/>
              <a:gdLst/>
              <a:ahLst/>
              <a:rect l="l" t="t" r="r" b="b"/>
              <a:pathLst>
                <a:path w="39" h="0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" name="CustomShape 100"/>
            <p:cNvSpPr/>
            <p:nvPr/>
          </p:nvSpPr>
          <p:spPr>
            <a:xfrm>
              <a:off x="4710240" y="4730040"/>
              <a:ext cx="87120" cy="2160"/>
            </a:xfrm>
            <a:custGeom>
              <a:avLst/>
              <a:gdLst/>
              <a:ahLst/>
              <a:rect l="l" t="t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" name="CustomShape 101"/>
            <p:cNvSpPr/>
            <p:nvPr/>
          </p:nvSpPr>
          <p:spPr>
            <a:xfrm>
              <a:off x="4673160" y="4728960"/>
              <a:ext cx="44640" cy="1440"/>
            </a:xfrm>
            <a:custGeom>
              <a:avLst/>
              <a:gdLst/>
              <a:ahLst/>
              <a:rect l="l" t="t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" name="CustomShape 102"/>
            <p:cNvSpPr/>
            <p:nvPr/>
          </p:nvSpPr>
          <p:spPr>
            <a:xfrm>
              <a:off x="4667400" y="4767480"/>
              <a:ext cx="34920" cy="1080"/>
            </a:xfrm>
            <a:custGeom>
              <a:avLst/>
              <a:gdLst/>
              <a:ahLst/>
              <a:rect l="l" t="t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" name="CustomShape 103"/>
            <p:cNvSpPr/>
            <p:nvPr/>
          </p:nvSpPr>
          <p:spPr>
            <a:xfrm>
              <a:off x="4480200" y="4764960"/>
              <a:ext cx="59400" cy="1440"/>
            </a:xfrm>
            <a:custGeom>
              <a:avLst/>
              <a:gdLst/>
              <a:ahLst/>
              <a:rect l="l" t="t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" name="CustomShape 104"/>
            <p:cNvSpPr/>
            <p:nvPr/>
          </p:nvSpPr>
          <p:spPr>
            <a:xfrm>
              <a:off x="4490280" y="4776480"/>
              <a:ext cx="36000" cy="1080"/>
            </a:xfrm>
            <a:custGeom>
              <a:avLst/>
              <a:gdLst/>
              <a:ahLst/>
              <a:rect l="l" t="t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" name="CustomShape 105"/>
            <p:cNvSpPr/>
            <p:nvPr/>
          </p:nvSpPr>
          <p:spPr>
            <a:xfrm>
              <a:off x="3389040" y="4739760"/>
              <a:ext cx="16920" cy="360"/>
            </a:xfrm>
            <a:custGeom>
              <a:avLst/>
              <a:gdLst/>
              <a:ahLst/>
              <a:rect l="l" t="t" r="r" b="b"/>
              <a:pathLst>
                <a:path w="18" h="0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" name="CustomShape 106"/>
            <p:cNvSpPr/>
            <p:nvPr/>
          </p:nvSpPr>
          <p:spPr>
            <a:xfrm>
              <a:off x="3154320" y="4733280"/>
              <a:ext cx="614880" cy="7200"/>
            </a:xfrm>
            <a:custGeom>
              <a:avLst/>
              <a:gdLst/>
              <a:ahLst/>
              <a:rect l="l" t="t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" name="CustomShape 107"/>
            <p:cNvSpPr/>
            <p:nvPr/>
          </p:nvSpPr>
          <p:spPr>
            <a:xfrm>
              <a:off x="2659320" y="4739760"/>
              <a:ext cx="2160" cy="360"/>
            </a:xfrm>
            <a:custGeom>
              <a:avLst/>
              <a:gdLst/>
              <a:ahLst/>
              <a:rect l="l" t="t" r="r" b="b"/>
              <a:pathLst>
                <a:path w="2" h="0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" name="CustomShape 108"/>
            <p:cNvSpPr/>
            <p:nvPr/>
          </p:nvSpPr>
          <p:spPr>
            <a:xfrm>
              <a:off x="2661840" y="4737240"/>
              <a:ext cx="85680" cy="2160"/>
            </a:xfrm>
            <a:custGeom>
              <a:avLst/>
              <a:gdLst/>
              <a:ahLst/>
              <a:rect l="l" t="t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" name="CustomShape 109"/>
            <p:cNvSpPr/>
            <p:nvPr/>
          </p:nvSpPr>
          <p:spPr>
            <a:xfrm>
              <a:off x="2744640" y="4736520"/>
              <a:ext cx="61200" cy="4680"/>
            </a:xfrm>
            <a:custGeom>
              <a:avLst/>
              <a:gdLst/>
              <a:ahLst/>
              <a:rect l="l" t="t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" name="CustomShape 110"/>
            <p:cNvSpPr/>
            <p:nvPr/>
          </p:nvSpPr>
          <p:spPr>
            <a:xfrm>
              <a:off x="3099960" y="4737240"/>
              <a:ext cx="28080" cy="1080"/>
            </a:xfrm>
            <a:custGeom>
              <a:avLst/>
              <a:gdLst/>
              <a:ahLst/>
              <a:rect l="l" t="t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" name="CustomShape 111"/>
            <p:cNvSpPr/>
            <p:nvPr/>
          </p:nvSpPr>
          <p:spPr>
            <a:xfrm>
              <a:off x="3070800" y="4738320"/>
              <a:ext cx="28800" cy="1080"/>
            </a:xfrm>
            <a:custGeom>
              <a:avLst/>
              <a:gdLst/>
              <a:ahLst/>
              <a:rect l="l" t="t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" name="CustomShape 112"/>
            <p:cNvSpPr/>
            <p:nvPr/>
          </p:nvSpPr>
          <p:spPr>
            <a:xfrm>
              <a:off x="2954880" y="4737240"/>
              <a:ext cx="41400" cy="360"/>
            </a:xfrm>
            <a:custGeom>
              <a:avLst/>
              <a:gdLst/>
              <a:ahLst/>
              <a:rect l="l" t="t" r="r" b="b"/>
              <a:pathLst>
                <a:path w="44" h="0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" name="CustomShape 113"/>
            <p:cNvSpPr/>
            <p:nvPr/>
          </p:nvSpPr>
          <p:spPr>
            <a:xfrm>
              <a:off x="2996640" y="4737240"/>
              <a:ext cx="32040" cy="1080"/>
            </a:xfrm>
            <a:custGeom>
              <a:avLst/>
              <a:gdLst/>
              <a:ahLst/>
              <a:rect l="l" t="t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" name="CustomShape 114"/>
            <p:cNvSpPr/>
            <p:nvPr/>
          </p:nvSpPr>
          <p:spPr>
            <a:xfrm>
              <a:off x="3019320" y="4734360"/>
              <a:ext cx="50760" cy="3600"/>
            </a:xfrm>
            <a:custGeom>
              <a:avLst/>
              <a:gdLst/>
              <a:ahLst/>
              <a:rect l="l" t="t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" name="CustomShape 115"/>
            <p:cNvSpPr/>
            <p:nvPr/>
          </p:nvSpPr>
          <p:spPr>
            <a:xfrm>
              <a:off x="4232520" y="4775040"/>
              <a:ext cx="36000" cy="1080"/>
            </a:xfrm>
            <a:custGeom>
              <a:avLst/>
              <a:gdLst/>
              <a:ahLst/>
              <a:rect l="l" t="t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" name="CustomShape 116"/>
            <p:cNvSpPr/>
            <p:nvPr/>
          </p:nvSpPr>
          <p:spPr>
            <a:xfrm>
              <a:off x="4058640" y="4773960"/>
              <a:ext cx="19440" cy="1080"/>
            </a:xfrm>
            <a:custGeom>
              <a:avLst/>
              <a:gdLst/>
              <a:ahLst/>
              <a:rect l="l" t="t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6" name="CustomShape 117"/>
            <p:cNvSpPr/>
            <p:nvPr/>
          </p:nvSpPr>
          <p:spPr>
            <a:xfrm>
              <a:off x="3831840" y="4773960"/>
              <a:ext cx="226440" cy="12240"/>
            </a:xfrm>
            <a:custGeom>
              <a:avLst/>
              <a:gdLst/>
              <a:ahLst/>
              <a:rect l="l" t="t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" name="CustomShape 118"/>
            <p:cNvSpPr/>
            <p:nvPr/>
          </p:nvSpPr>
          <p:spPr>
            <a:xfrm>
              <a:off x="3999600" y="4786560"/>
              <a:ext cx="33480" cy="1440"/>
            </a:xfrm>
            <a:custGeom>
              <a:avLst/>
              <a:gdLst/>
              <a:ahLst/>
              <a:rect l="l" t="t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" name="CustomShape 119"/>
            <p:cNvSpPr/>
            <p:nvPr/>
          </p:nvSpPr>
          <p:spPr>
            <a:xfrm>
              <a:off x="3558240" y="4762440"/>
              <a:ext cx="54720" cy="1440"/>
            </a:xfrm>
            <a:custGeom>
              <a:avLst/>
              <a:gdLst/>
              <a:ahLst/>
              <a:rect l="l" t="t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" name="CustomShape 120"/>
            <p:cNvSpPr/>
            <p:nvPr/>
          </p:nvSpPr>
          <p:spPr>
            <a:xfrm>
              <a:off x="3613320" y="4763160"/>
              <a:ext cx="21600" cy="1080"/>
            </a:xfrm>
            <a:custGeom>
              <a:avLst/>
              <a:gdLst/>
              <a:ahLst/>
              <a:rect l="l" t="t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" name="CustomShape 121"/>
            <p:cNvSpPr/>
            <p:nvPr/>
          </p:nvSpPr>
          <p:spPr>
            <a:xfrm>
              <a:off x="3591360" y="4762440"/>
              <a:ext cx="2880" cy="360"/>
            </a:xfrm>
            <a:custGeom>
              <a:avLst/>
              <a:gdLst/>
              <a:ahLst/>
              <a:rect l="l" t="t" r="r" b="b"/>
              <a:pathLst>
                <a:path w="3" h="0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" name="CustomShape 122"/>
            <p:cNvSpPr/>
            <p:nvPr/>
          </p:nvSpPr>
          <p:spPr>
            <a:xfrm>
              <a:off x="2846880" y="4735080"/>
              <a:ext cx="32040" cy="1080"/>
            </a:xfrm>
            <a:custGeom>
              <a:avLst/>
              <a:gdLst/>
              <a:ahLst/>
              <a:rect l="l" t="t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" name="CustomShape 123"/>
            <p:cNvSpPr/>
            <p:nvPr/>
          </p:nvSpPr>
          <p:spPr>
            <a:xfrm>
              <a:off x="2048760" y="4739040"/>
              <a:ext cx="18720" cy="360"/>
            </a:xfrm>
            <a:custGeom>
              <a:avLst/>
              <a:gdLst/>
              <a:ahLst/>
              <a:rect l="l" t="t" r="r" b="b"/>
              <a:pathLst>
                <a:path w="20" h="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" name="CustomShape 124"/>
            <p:cNvSpPr/>
            <p:nvPr/>
          </p:nvSpPr>
          <p:spPr>
            <a:xfrm>
              <a:off x="1770840" y="4764240"/>
              <a:ext cx="2880" cy="360"/>
            </a:xfrm>
            <a:custGeom>
              <a:avLst/>
              <a:gdLst/>
              <a:ahLst/>
              <a:rect l="l" t="t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" name="CustomShape 125"/>
            <p:cNvSpPr/>
            <p:nvPr/>
          </p:nvSpPr>
          <p:spPr>
            <a:xfrm>
              <a:off x="1677240" y="4764240"/>
              <a:ext cx="93240" cy="1080"/>
            </a:xfrm>
            <a:custGeom>
              <a:avLst/>
              <a:gdLst/>
              <a:ahLst/>
              <a:rect l="l" t="t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25" name="PlaceHolder 126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ffffff"/>
                </a:solidFill>
                <a:latin typeface="Corbel"/>
              </a:rPr>
              <a:t>Для правки структуры щёлкните мышью</a:t>
            </a:r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ffffff"/>
                </a:solidFill>
                <a:latin typeface="Corbel"/>
              </a:rPr>
              <a:t>Второй уровень структуры</a:t>
            </a:r>
            <a:endParaRPr b="0" lang="ru-RU" sz="1800" spc="-1" strike="noStrike">
              <a:solidFill>
                <a:srgbClr val="ffffff"/>
              </a:solidFill>
              <a:latin typeface="Corbe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rgbClr val="ffffff"/>
                </a:solidFill>
                <a:latin typeface="Corbel"/>
              </a:rPr>
              <a:t>Третий уровень структуры</a:t>
            </a:r>
            <a:endParaRPr b="0" lang="ru-RU" sz="1600" spc="-1" strike="noStrike">
              <a:solidFill>
                <a:srgbClr val="ffffff"/>
              </a:solidFill>
              <a:latin typeface="Corbe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600" spc="-1" strike="noStrike">
                <a:solidFill>
                  <a:srgbClr val="ffffff"/>
                </a:solidFill>
                <a:latin typeface="Corbel"/>
              </a:rPr>
              <a:t>Четвёртый уровень структуры</a:t>
            </a:r>
            <a:endParaRPr b="0" lang="ru-RU" sz="1600" spc="-1" strike="noStrike">
              <a:solidFill>
                <a:srgbClr val="ffffff"/>
              </a:solidFill>
              <a:latin typeface="Corbe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ffffff"/>
                </a:solidFill>
                <a:latin typeface="Corbel"/>
              </a:rPr>
              <a:t>Пятый уровень структуры</a:t>
            </a:r>
            <a:endParaRPr b="0" lang="ru-RU" sz="2000" spc="-1" strike="noStrike">
              <a:solidFill>
                <a:srgbClr val="ffffff"/>
              </a:solidFill>
              <a:latin typeface="Corbe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ffffff"/>
                </a:solidFill>
                <a:latin typeface="Corbel"/>
              </a:rPr>
              <a:t>Шестой уровень структуры</a:t>
            </a:r>
            <a:endParaRPr b="0" lang="ru-RU" sz="2000" spc="-1" strike="noStrike">
              <a:solidFill>
                <a:srgbClr val="ffffff"/>
              </a:solidFill>
              <a:latin typeface="Corbe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ffffff"/>
                </a:solidFill>
                <a:latin typeface="Corbel"/>
              </a:rPr>
              <a:t>Седьмой уровень структуры</a:t>
            </a:r>
            <a:endParaRPr b="0" lang="ru-RU" sz="2000" spc="-1" strike="noStrike">
              <a:solidFill>
                <a:srgbClr val="ffffff"/>
              </a:solidFill>
              <a:latin typeface="Corbe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1522440" y="274680"/>
            <a:ext cx="9143640" cy="102024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90000"/>
              </a:lnSpc>
            </a:pPr>
            <a:r>
              <a:rPr b="0" lang="ru-RU" sz="3200" spc="-1" strike="noStrike">
                <a:solidFill>
                  <a:srgbClr val="ffffff"/>
                </a:solidFill>
                <a:latin typeface="Consolas"/>
              </a:rPr>
              <a:t>Образец заголовка</a:t>
            </a:r>
            <a:endParaRPr b="0" lang="ru-RU" sz="3200" spc="-1" strike="noStrike">
              <a:solidFill>
                <a:srgbClr val="ffffff"/>
              </a:solidFill>
              <a:latin typeface="Corbel"/>
            </a:endParaRPr>
          </a:p>
        </p:txBody>
      </p:sp>
      <p:grpSp>
        <p:nvGrpSpPr>
          <p:cNvPr id="163" name="Group 2"/>
          <p:cNvGrpSpPr/>
          <p:nvPr/>
        </p:nvGrpSpPr>
        <p:grpSpPr>
          <a:xfrm>
            <a:off x="1522440" y="1514520"/>
            <a:ext cx="10568880" cy="63720"/>
            <a:chOff x="1522440" y="1514520"/>
            <a:chExt cx="10568880" cy="63720"/>
          </a:xfrm>
        </p:grpSpPr>
        <p:sp>
          <p:nvSpPr>
            <p:cNvPr id="164" name="CustomShape 3"/>
            <p:cNvSpPr/>
            <p:nvPr/>
          </p:nvSpPr>
          <p:spPr>
            <a:xfrm>
              <a:off x="12028320" y="1525680"/>
              <a:ext cx="63000" cy="4680"/>
            </a:xfrm>
            <a:custGeom>
              <a:avLst/>
              <a:gdLst/>
              <a:ahLst/>
              <a:rect l="l" t="t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5" name="CustomShape 4"/>
            <p:cNvSpPr/>
            <p:nvPr/>
          </p:nvSpPr>
          <p:spPr>
            <a:xfrm>
              <a:off x="12022200" y="1532880"/>
              <a:ext cx="18720" cy="720"/>
            </a:xfrm>
            <a:custGeom>
              <a:avLst/>
              <a:gdLst/>
              <a:ahLst/>
              <a:rect l="l" t="t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6" name="CustomShape 5"/>
            <p:cNvSpPr/>
            <p:nvPr/>
          </p:nvSpPr>
          <p:spPr>
            <a:xfrm>
              <a:off x="12041280" y="1531800"/>
              <a:ext cx="39240" cy="5760"/>
            </a:xfrm>
            <a:custGeom>
              <a:avLst/>
              <a:gdLst/>
              <a:ahLst/>
              <a:rect l="l" t="t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7" name="CustomShape 6"/>
            <p:cNvSpPr/>
            <p:nvPr/>
          </p:nvSpPr>
          <p:spPr>
            <a:xfrm>
              <a:off x="11831760" y="1526760"/>
              <a:ext cx="42480" cy="4680"/>
            </a:xfrm>
            <a:custGeom>
              <a:avLst/>
              <a:gdLst/>
              <a:ahLst/>
              <a:rect l="l" t="t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8" name="CustomShape 7"/>
            <p:cNvSpPr/>
            <p:nvPr/>
          </p:nvSpPr>
          <p:spPr>
            <a:xfrm>
              <a:off x="11809440" y="1531800"/>
              <a:ext cx="41040" cy="2160"/>
            </a:xfrm>
            <a:custGeom>
              <a:avLst/>
              <a:gdLst/>
              <a:ahLst/>
              <a:rect l="l" t="t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9" name="CustomShape 8"/>
            <p:cNvSpPr/>
            <p:nvPr/>
          </p:nvSpPr>
          <p:spPr>
            <a:xfrm>
              <a:off x="12003120" y="1537920"/>
              <a:ext cx="77400" cy="3240"/>
            </a:xfrm>
            <a:custGeom>
              <a:avLst/>
              <a:gdLst/>
              <a:ahLst/>
              <a:rect l="l" t="t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0" name="CustomShape 9"/>
            <p:cNvSpPr/>
            <p:nvPr/>
          </p:nvSpPr>
          <p:spPr>
            <a:xfrm>
              <a:off x="11665080" y="1523160"/>
              <a:ext cx="39240" cy="4680"/>
            </a:xfrm>
            <a:custGeom>
              <a:avLst/>
              <a:gdLst/>
              <a:ahLst/>
              <a:rect l="l" t="t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1" name="CustomShape 10"/>
            <p:cNvSpPr/>
            <p:nvPr/>
          </p:nvSpPr>
          <p:spPr>
            <a:xfrm>
              <a:off x="11506320" y="1521720"/>
              <a:ext cx="91800" cy="4680"/>
            </a:xfrm>
            <a:custGeom>
              <a:avLst/>
              <a:gdLst/>
              <a:ahLst/>
              <a:rect l="l" t="t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" name="CustomShape 11"/>
            <p:cNvSpPr/>
            <p:nvPr/>
          </p:nvSpPr>
          <p:spPr>
            <a:xfrm>
              <a:off x="11471400" y="1525680"/>
              <a:ext cx="34560" cy="3240"/>
            </a:xfrm>
            <a:custGeom>
              <a:avLst/>
              <a:gdLst/>
              <a:ahLst/>
              <a:rect l="l" t="t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" name="CustomShape 12"/>
            <p:cNvSpPr/>
            <p:nvPr/>
          </p:nvSpPr>
          <p:spPr>
            <a:xfrm>
              <a:off x="11711160" y="1529280"/>
              <a:ext cx="29880" cy="4680"/>
            </a:xfrm>
            <a:custGeom>
              <a:avLst/>
              <a:gdLst/>
              <a:ahLst/>
              <a:rect l="l" t="t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" name="CustomShape 13"/>
            <p:cNvSpPr/>
            <p:nvPr/>
          </p:nvSpPr>
          <p:spPr>
            <a:xfrm>
              <a:off x="11692080" y="1532880"/>
              <a:ext cx="34560" cy="720"/>
            </a:xfrm>
            <a:custGeom>
              <a:avLst/>
              <a:gdLst/>
              <a:ahLst/>
              <a:rect l="l" t="t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" name="CustomShape 14"/>
            <p:cNvSpPr/>
            <p:nvPr/>
          </p:nvSpPr>
          <p:spPr>
            <a:xfrm>
              <a:off x="11741040" y="1534320"/>
              <a:ext cx="4320" cy="360"/>
            </a:xfrm>
            <a:custGeom>
              <a:avLst/>
              <a:gdLst/>
              <a:ahLst/>
              <a:rect l="l" t="t" r="r" b="b"/>
              <a:pathLst>
                <a:path w="5" h="0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" name="CustomShape 15"/>
            <p:cNvSpPr/>
            <p:nvPr/>
          </p:nvSpPr>
          <p:spPr>
            <a:xfrm>
              <a:off x="11841120" y="1537920"/>
              <a:ext cx="70920" cy="8280"/>
            </a:xfrm>
            <a:custGeom>
              <a:avLst/>
              <a:gdLst/>
              <a:ahLst/>
              <a:rect l="l" t="t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" name="CustomShape 16"/>
            <p:cNvSpPr/>
            <p:nvPr/>
          </p:nvSpPr>
          <p:spPr>
            <a:xfrm>
              <a:off x="11764800" y="1535400"/>
              <a:ext cx="43920" cy="3240"/>
            </a:xfrm>
            <a:custGeom>
              <a:avLst/>
              <a:gdLst/>
              <a:ahLst/>
              <a:rect l="l" t="t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" name="CustomShape 17"/>
            <p:cNvSpPr/>
            <p:nvPr/>
          </p:nvSpPr>
          <p:spPr>
            <a:xfrm>
              <a:off x="11744280" y="1537920"/>
              <a:ext cx="20160" cy="2160"/>
            </a:xfrm>
            <a:custGeom>
              <a:avLst/>
              <a:gdLst/>
              <a:ahLst/>
              <a:rect l="l" t="t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" name="CustomShape 18"/>
            <p:cNvSpPr/>
            <p:nvPr/>
          </p:nvSpPr>
          <p:spPr>
            <a:xfrm>
              <a:off x="11482560" y="1531800"/>
              <a:ext cx="85320" cy="3240"/>
            </a:xfrm>
            <a:custGeom>
              <a:avLst/>
              <a:gdLst/>
              <a:ahLst/>
              <a:rect l="l" t="t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0" name="CustomShape 19"/>
            <p:cNvSpPr/>
            <p:nvPr/>
          </p:nvSpPr>
          <p:spPr>
            <a:xfrm>
              <a:off x="11626920" y="1532880"/>
              <a:ext cx="4320" cy="720"/>
            </a:xfrm>
            <a:custGeom>
              <a:avLst/>
              <a:gdLst/>
              <a:ahLst/>
              <a:rect l="l" t="t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1" name="CustomShape 20"/>
            <p:cNvSpPr/>
            <p:nvPr/>
          </p:nvSpPr>
          <p:spPr>
            <a:xfrm>
              <a:off x="11261880" y="1534320"/>
              <a:ext cx="4320" cy="360"/>
            </a:xfrm>
            <a:custGeom>
              <a:avLst/>
              <a:gdLst/>
              <a:ahLst/>
              <a:rect l="l" t="t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2" name="CustomShape 21"/>
            <p:cNvSpPr/>
            <p:nvPr/>
          </p:nvSpPr>
          <p:spPr>
            <a:xfrm>
              <a:off x="11553840" y="1534320"/>
              <a:ext cx="43920" cy="2160"/>
            </a:xfrm>
            <a:custGeom>
              <a:avLst/>
              <a:gdLst/>
              <a:ahLst/>
              <a:rect l="l" t="t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3" name="CustomShape 22"/>
            <p:cNvSpPr/>
            <p:nvPr/>
          </p:nvSpPr>
          <p:spPr>
            <a:xfrm>
              <a:off x="11409480" y="1529280"/>
              <a:ext cx="31320" cy="2160"/>
            </a:xfrm>
            <a:custGeom>
              <a:avLst/>
              <a:gdLst/>
              <a:ahLst/>
              <a:rect l="l" t="t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4" name="CustomShape 23"/>
            <p:cNvSpPr/>
            <p:nvPr/>
          </p:nvSpPr>
          <p:spPr>
            <a:xfrm>
              <a:off x="11619000" y="1531800"/>
              <a:ext cx="6120" cy="360"/>
            </a:xfrm>
            <a:custGeom>
              <a:avLst/>
              <a:gdLst/>
              <a:ahLst/>
              <a:rect l="l" t="t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" name="CustomShape 24"/>
            <p:cNvSpPr/>
            <p:nvPr/>
          </p:nvSpPr>
          <p:spPr>
            <a:xfrm>
              <a:off x="11598120" y="1531800"/>
              <a:ext cx="28080" cy="2160"/>
            </a:xfrm>
            <a:custGeom>
              <a:avLst/>
              <a:gdLst/>
              <a:ahLst/>
              <a:rect l="l" t="t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" name="CustomShape 25"/>
            <p:cNvSpPr/>
            <p:nvPr/>
          </p:nvSpPr>
          <p:spPr>
            <a:xfrm>
              <a:off x="11138040" y="1534320"/>
              <a:ext cx="188640" cy="23040"/>
            </a:xfrm>
            <a:custGeom>
              <a:avLst/>
              <a:gdLst/>
              <a:ahLst/>
              <a:rect l="l" t="t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" name="CustomShape 26"/>
            <p:cNvSpPr/>
            <p:nvPr/>
          </p:nvSpPr>
          <p:spPr>
            <a:xfrm>
              <a:off x="11266560" y="1529280"/>
              <a:ext cx="95040" cy="4680"/>
            </a:xfrm>
            <a:custGeom>
              <a:avLst/>
              <a:gdLst/>
              <a:ahLst/>
              <a:rect l="l" t="t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8" name="CustomShape 27"/>
            <p:cNvSpPr/>
            <p:nvPr/>
          </p:nvSpPr>
          <p:spPr>
            <a:xfrm>
              <a:off x="11361600" y="1531800"/>
              <a:ext cx="134640" cy="11880"/>
            </a:xfrm>
            <a:custGeom>
              <a:avLst/>
              <a:gdLst/>
              <a:ahLst/>
              <a:rect l="l" t="t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" name="CustomShape 28"/>
            <p:cNvSpPr/>
            <p:nvPr/>
          </p:nvSpPr>
          <p:spPr>
            <a:xfrm>
              <a:off x="11834640" y="1552680"/>
              <a:ext cx="9000" cy="720"/>
            </a:xfrm>
            <a:custGeom>
              <a:avLst/>
              <a:gdLst/>
              <a:ahLst/>
              <a:rect l="l" t="t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" name="CustomShape 29"/>
            <p:cNvSpPr/>
            <p:nvPr/>
          </p:nvSpPr>
          <p:spPr>
            <a:xfrm>
              <a:off x="11764800" y="1542960"/>
              <a:ext cx="117000" cy="9360"/>
            </a:xfrm>
            <a:custGeom>
              <a:avLst/>
              <a:gdLst/>
              <a:ahLst/>
              <a:rect l="l" t="t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" name="CustomShape 30"/>
            <p:cNvSpPr/>
            <p:nvPr/>
          </p:nvSpPr>
          <p:spPr>
            <a:xfrm>
              <a:off x="11555280" y="1544040"/>
              <a:ext cx="69480" cy="4680"/>
            </a:xfrm>
            <a:custGeom>
              <a:avLst/>
              <a:gdLst/>
              <a:ahLst/>
              <a:rect l="l" t="t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" name="CustomShape 31"/>
            <p:cNvSpPr/>
            <p:nvPr/>
          </p:nvSpPr>
          <p:spPr>
            <a:xfrm>
              <a:off x="11223720" y="1527840"/>
              <a:ext cx="37800" cy="5760"/>
            </a:xfrm>
            <a:custGeom>
              <a:avLst/>
              <a:gdLst/>
              <a:ahLst/>
              <a:rect l="l" t="t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3" name="CustomShape 32"/>
            <p:cNvSpPr/>
            <p:nvPr/>
          </p:nvSpPr>
          <p:spPr>
            <a:xfrm>
              <a:off x="11145960" y="1529280"/>
              <a:ext cx="21960" cy="2160"/>
            </a:xfrm>
            <a:custGeom>
              <a:avLst/>
              <a:gdLst/>
              <a:ahLst/>
              <a:rect l="l" t="t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4" name="CustomShape 33"/>
            <p:cNvSpPr/>
            <p:nvPr/>
          </p:nvSpPr>
          <p:spPr>
            <a:xfrm>
              <a:off x="6197760" y="1566000"/>
              <a:ext cx="20160" cy="720"/>
            </a:xfrm>
            <a:custGeom>
              <a:avLst/>
              <a:gdLst/>
              <a:ahLst/>
              <a:rect l="l" t="t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5" name="CustomShape 34"/>
            <p:cNvSpPr/>
            <p:nvPr/>
          </p:nvSpPr>
          <p:spPr>
            <a:xfrm>
              <a:off x="6356520" y="1564920"/>
              <a:ext cx="9000" cy="720"/>
            </a:xfrm>
            <a:custGeom>
              <a:avLst/>
              <a:gdLst/>
              <a:ahLst/>
              <a:rect l="l" t="t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6" name="CustomShape 35"/>
            <p:cNvSpPr/>
            <p:nvPr/>
          </p:nvSpPr>
          <p:spPr>
            <a:xfrm>
              <a:off x="8950320" y="1521720"/>
              <a:ext cx="61560" cy="7200"/>
            </a:xfrm>
            <a:custGeom>
              <a:avLst/>
              <a:gdLst/>
              <a:ahLst/>
              <a:rect l="l" t="t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7" name="CustomShape 36"/>
            <p:cNvSpPr/>
            <p:nvPr/>
          </p:nvSpPr>
          <p:spPr>
            <a:xfrm>
              <a:off x="7537320" y="1546560"/>
              <a:ext cx="28080" cy="3240"/>
            </a:xfrm>
            <a:custGeom>
              <a:avLst/>
              <a:gdLst/>
              <a:ahLst/>
              <a:rect l="l" t="t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8" name="CustomShape 37"/>
            <p:cNvSpPr/>
            <p:nvPr/>
          </p:nvSpPr>
          <p:spPr>
            <a:xfrm>
              <a:off x="7478640" y="1562400"/>
              <a:ext cx="37800" cy="2160"/>
            </a:xfrm>
            <a:custGeom>
              <a:avLst/>
              <a:gdLst/>
              <a:ahLst/>
              <a:rect l="l" t="t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9" name="CustomShape 38"/>
            <p:cNvSpPr/>
            <p:nvPr/>
          </p:nvSpPr>
          <p:spPr>
            <a:xfrm>
              <a:off x="5410080" y="1568520"/>
              <a:ext cx="36000" cy="3240"/>
            </a:xfrm>
            <a:custGeom>
              <a:avLst/>
              <a:gdLst/>
              <a:ahLst/>
              <a:rect l="l" t="t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0" name="CustomShape 39"/>
            <p:cNvSpPr/>
            <p:nvPr/>
          </p:nvSpPr>
          <p:spPr>
            <a:xfrm>
              <a:off x="10206000" y="1530360"/>
              <a:ext cx="61560" cy="4680"/>
            </a:xfrm>
            <a:custGeom>
              <a:avLst/>
              <a:gdLst/>
              <a:ahLst/>
              <a:rect l="l" t="t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1" name="CustomShape 40"/>
            <p:cNvSpPr/>
            <p:nvPr/>
          </p:nvSpPr>
          <p:spPr>
            <a:xfrm>
              <a:off x="6257880" y="1525680"/>
              <a:ext cx="18720" cy="2160"/>
            </a:xfrm>
            <a:custGeom>
              <a:avLst/>
              <a:gdLst/>
              <a:ahLst/>
              <a:rect l="l" t="t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2" name="CustomShape 41"/>
            <p:cNvSpPr/>
            <p:nvPr/>
          </p:nvSpPr>
          <p:spPr>
            <a:xfrm>
              <a:off x="10134720" y="1527840"/>
              <a:ext cx="70920" cy="3240"/>
            </a:xfrm>
            <a:custGeom>
              <a:avLst/>
              <a:gdLst/>
              <a:ahLst/>
              <a:rect l="l" t="t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3" name="CustomShape 42"/>
            <p:cNvSpPr/>
            <p:nvPr/>
          </p:nvSpPr>
          <p:spPr>
            <a:xfrm>
              <a:off x="2583000" y="1559880"/>
              <a:ext cx="7560" cy="720"/>
            </a:xfrm>
            <a:custGeom>
              <a:avLst/>
              <a:gdLst/>
              <a:ahLst/>
              <a:rect l="l" t="t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4" name="CustomShape 43"/>
            <p:cNvSpPr/>
            <p:nvPr/>
          </p:nvSpPr>
          <p:spPr>
            <a:xfrm>
              <a:off x="1762200" y="1521720"/>
              <a:ext cx="34560" cy="720"/>
            </a:xfrm>
            <a:custGeom>
              <a:avLst/>
              <a:gdLst/>
              <a:ahLst/>
              <a:rect l="l" t="t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" name="CustomShape 44"/>
            <p:cNvSpPr/>
            <p:nvPr/>
          </p:nvSpPr>
          <p:spPr>
            <a:xfrm>
              <a:off x="10812600" y="1529280"/>
              <a:ext cx="18720" cy="720"/>
            </a:xfrm>
            <a:custGeom>
              <a:avLst/>
              <a:gdLst/>
              <a:ahLst/>
              <a:rect l="l" t="t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6" name="CustomShape 45"/>
            <p:cNvSpPr/>
            <p:nvPr/>
          </p:nvSpPr>
          <p:spPr>
            <a:xfrm>
              <a:off x="10896480" y="1545120"/>
              <a:ext cx="7560" cy="2160"/>
            </a:xfrm>
            <a:custGeom>
              <a:avLst/>
              <a:gdLst/>
              <a:ahLst/>
              <a:rect l="l" t="t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7" name="CustomShape 46"/>
            <p:cNvSpPr/>
            <p:nvPr/>
          </p:nvSpPr>
          <p:spPr>
            <a:xfrm>
              <a:off x="9947160" y="1553760"/>
              <a:ext cx="4320" cy="720"/>
            </a:xfrm>
            <a:custGeom>
              <a:avLst/>
              <a:gdLst/>
              <a:ahLst/>
              <a:rect l="l" t="t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8" name="CustomShape 47"/>
            <p:cNvSpPr/>
            <p:nvPr/>
          </p:nvSpPr>
          <p:spPr>
            <a:xfrm>
              <a:off x="10817280" y="1531800"/>
              <a:ext cx="23400" cy="360"/>
            </a:xfrm>
            <a:custGeom>
              <a:avLst/>
              <a:gdLst/>
              <a:ahLst/>
              <a:rect l="l" t="t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9" name="CustomShape 48"/>
            <p:cNvSpPr/>
            <p:nvPr/>
          </p:nvSpPr>
          <p:spPr>
            <a:xfrm>
              <a:off x="10836360" y="1529280"/>
              <a:ext cx="18720" cy="720"/>
            </a:xfrm>
            <a:custGeom>
              <a:avLst/>
              <a:gdLst/>
              <a:ahLst/>
              <a:rect l="l" t="t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0" name="CustomShape 49"/>
            <p:cNvSpPr/>
            <p:nvPr/>
          </p:nvSpPr>
          <p:spPr>
            <a:xfrm>
              <a:off x="10787040" y="1530360"/>
              <a:ext cx="29880" cy="720"/>
            </a:xfrm>
            <a:custGeom>
              <a:avLst/>
              <a:gdLst/>
              <a:ahLst/>
              <a:rect l="l" t="t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1" name="CustomShape 50"/>
            <p:cNvSpPr/>
            <p:nvPr/>
          </p:nvSpPr>
          <p:spPr>
            <a:xfrm>
              <a:off x="4092480" y="1552680"/>
              <a:ext cx="20160" cy="2160"/>
            </a:xfrm>
            <a:custGeom>
              <a:avLst/>
              <a:gdLst/>
              <a:ahLst/>
              <a:rect l="l" t="t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2" name="CustomShape 51"/>
            <p:cNvSpPr/>
            <p:nvPr/>
          </p:nvSpPr>
          <p:spPr>
            <a:xfrm>
              <a:off x="8528040" y="1567440"/>
              <a:ext cx="2880" cy="720"/>
            </a:xfrm>
            <a:custGeom>
              <a:avLst/>
              <a:gdLst/>
              <a:ahLst/>
              <a:rect l="l" t="t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3" name="CustomShape 52"/>
            <p:cNvSpPr/>
            <p:nvPr/>
          </p:nvSpPr>
          <p:spPr>
            <a:xfrm>
              <a:off x="8461440" y="1556280"/>
              <a:ext cx="66240" cy="14400"/>
            </a:xfrm>
            <a:custGeom>
              <a:avLst/>
              <a:gdLst/>
              <a:ahLst/>
              <a:rect l="l" t="t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4" name="CustomShape 53"/>
            <p:cNvSpPr/>
            <p:nvPr/>
          </p:nvSpPr>
          <p:spPr>
            <a:xfrm>
              <a:off x="1562040" y="1514520"/>
              <a:ext cx="9562680" cy="63720"/>
            </a:xfrm>
            <a:custGeom>
              <a:avLst/>
              <a:gdLst/>
              <a:ahLst/>
              <a:rect l="l" t="t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5" name="CustomShape 54"/>
            <p:cNvSpPr/>
            <p:nvPr/>
          </p:nvSpPr>
          <p:spPr>
            <a:xfrm>
              <a:off x="7508880" y="1559880"/>
              <a:ext cx="10800" cy="3240"/>
            </a:xfrm>
            <a:custGeom>
              <a:avLst/>
              <a:gdLst/>
              <a:ahLst/>
              <a:rect l="l" t="t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6" name="CustomShape 55"/>
            <p:cNvSpPr/>
            <p:nvPr/>
          </p:nvSpPr>
          <p:spPr>
            <a:xfrm>
              <a:off x="5433840" y="1567440"/>
              <a:ext cx="4320" cy="720"/>
            </a:xfrm>
            <a:custGeom>
              <a:avLst/>
              <a:gdLst/>
              <a:ahLst/>
              <a:rect l="l" t="t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7" name="CustomShape 56"/>
            <p:cNvSpPr/>
            <p:nvPr/>
          </p:nvSpPr>
          <p:spPr>
            <a:xfrm>
              <a:off x="9672480" y="1567440"/>
              <a:ext cx="25200" cy="2160"/>
            </a:xfrm>
            <a:custGeom>
              <a:avLst/>
              <a:gdLst/>
              <a:ahLst/>
              <a:rect l="l" t="t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8" name="CustomShape 57"/>
            <p:cNvSpPr/>
            <p:nvPr/>
          </p:nvSpPr>
          <p:spPr>
            <a:xfrm>
              <a:off x="10966320" y="1529280"/>
              <a:ext cx="39240" cy="2160"/>
            </a:xfrm>
            <a:custGeom>
              <a:avLst/>
              <a:gdLst/>
              <a:ahLst/>
              <a:rect l="l" t="t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9" name="CustomShape 58"/>
            <p:cNvSpPr/>
            <p:nvPr/>
          </p:nvSpPr>
          <p:spPr>
            <a:xfrm>
              <a:off x="11329920" y="1552680"/>
              <a:ext cx="43920" cy="2160"/>
            </a:xfrm>
            <a:custGeom>
              <a:avLst/>
              <a:gdLst/>
              <a:ahLst/>
              <a:rect l="l" t="t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0" name="CustomShape 59"/>
            <p:cNvSpPr/>
            <p:nvPr/>
          </p:nvSpPr>
          <p:spPr>
            <a:xfrm>
              <a:off x="11042640" y="1540440"/>
              <a:ext cx="60120" cy="5760"/>
            </a:xfrm>
            <a:custGeom>
              <a:avLst/>
              <a:gdLst/>
              <a:ahLst/>
              <a:rect l="l" t="t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1" name="CustomShape 60"/>
            <p:cNvSpPr/>
            <p:nvPr/>
          </p:nvSpPr>
          <p:spPr>
            <a:xfrm>
              <a:off x="11106000" y="1542960"/>
              <a:ext cx="28080" cy="720"/>
            </a:xfrm>
            <a:custGeom>
              <a:avLst/>
              <a:gdLst/>
              <a:ahLst/>
              <a:rect l="l" t="t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2" name="CustomShape 61"/>
            <p:cNvSpPr/>
            <p:nvPr/>
          </p:nvSpPr>
          <p:spPr>
            <a:xfrm>
              <a:off x="10679040" y="1525680"/>
              <a:ext cx="102960" cy="9360"/>
            </a:xfrm>
            <a:custGeom>
              <a:avLst/>
              <a:gdLst/>
              <a:ahLst/>
              <a:rect l="l" t="t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3" name="CustomShape 62"/>
            <p:cNvSpPr/>
            <p:nvPr/>
          </p:nvSpPr>
          <p:spPr>
            <a:xfrm>
              <a:off x="11039400" y="1550160"/>
              <a:ext cx="26640" cy="4680"/>
            </a:xfrm>
            <a:custGeom>
              <a:avLst/>
              <a:gdLst/>
              <a:ahLst/>
              <a:rect l="l" t="t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4" name="CustomShape 63"/>
            <p:cNvSpPr/>
            <p:nvPr/>
          </p:nvSpPr>
          <p:spPr>
            <a:xfrm>
              <a:off x="10841040" y="1549080"/>
              <a:ext cx="58320" cy="2160"/>
            </a:xfrm>
            <a:custGeom>
              <a:avLst/>
              <a:gdLst/>
              <a:ahLst/>
              <a:rect l="l" t="t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5" name="CustomShape 64"/>
            <p:cNvSpPr/>
            <p:nvPr/>
          </p:nvSpPr>
          <p:spPr>
            <a:xfrm>
              <a:off x="10899720" y="1550160"/>
              <a:ext cx="36000" cy="720"/>
            </a:xfrm>
            <a:custGeom>
              <a:avLst/>
              <a:gdLst/>
              <a:ahLst/>
              <a:rect l="l" t="t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6" name="CustomShape 65"/>
            <p:cNvSpPr/>
            <p:nvPr/>
          </p:nvSpPr>
          <p:spPr>
            <a:xfrm>
              <a:off x="10958400" y="1555200"/>
              <a:ext cx="45720" cy="360"/>
            </a:xfrm>
            <a:custGeom>
              <a:avLst/>
              <a:gdLst/>
              <a:ahLst/>
              <a:rect l="l" t="t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7" name="CustomShape 66"/>
            <p:cNvSpPr/>
            <p:nvPr/>
          </p:nvSpPr>
          <p:spPr>
            <a:xfrm>
              <a:off x="10304640" y="1549080"/>
              <a:ext cx="61560" cy="3240"/>
            </a:xfrm>
            <a:custGeom>
              <a:avLst/>
              <a:gdLst/>
              <a:ahLst/>
              <a:rect l="l" t="t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8" name="CustomShape 67"/>
            <p:cNvSpPr/>
            <p:nvPr/>
          </p:nvSpPr>
          <p:spPr>
            <a:xfrm>
              <a:off x="10483920" y="1557720"/>
              <a:ext cx="23400" cy="5760"/>
            </a:xfrm>
            <a:custGeom>
              <a:avLst/>
              <a:gdLst/>
              <a:ahLst/>
              <a:rect l="l" t="t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9" name="CustomShape 68"/>
            <p:cNvSpPr/>
            <p:nvPr/>
          </p:nvSpPr>
          <p:spPr>
            <a:xfrm>
              <a:off x="10291680" y="1563840"/>
              <a:ext cx="117000" cy="2160"/>
            </a:xfrm>
            <a:custGeom>
              <a:avLst/>
              <a:gdLst/>
              <a:ahLst/>
              <a:rect l="l" t="t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0" name="CustomShape 69"/>
            <p:cNvSpPr/>
            <p:nvPr/>
          </p:nvSpPr>
          <p:spPr>
            <a:xfrm>
              <a:off x="9621720" y="1546560"/>
              <a:ext cx="10800" cy="8280"/>
            </a:xfrm>
            <a:custGeom>
              <a:avLst/>
              <a:gdLst/>
              <a:ahLst/>
              <a:rect l="l" t="t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1" name="CustomShape 70"/>
            <p:cNvSpPr/>
            <p:nvPr/>
          </p:nvSpPr>
          <p:spPr>
            <a:xfrm>
              <a:off x="8951760" y="1568520"/>
              <a:ext cx="96480" cy="8280"/>
            </a:xfrm>
            <a:custGeom>
              <a:avLst/>
              <a:gdLst/>
              <a:ahLst/>
              <a:rect l="l" t="t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2" name="CustomShape 71"/>
            <p:cNvSpPr/>
            <p:nvPr/>
          </p:nvSpPr>
          <p:spPr>
            <a:xfrm>
              <a:off x="9005760" y="1566000"/>
              <a:ext cx="17280" cy="2160"/>
            </a:xfrm>
            <a:custGeom>
              <a:avLst/>
              <a:gdLst/>
              <a:ahLst/>
              <a:rect l="l" t="t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3" name="CustomShape 72"/>
            <p:cNvSpPr/>
            <p:nvPr/>
          </p:nvSpPr>
          <p:spPr>
            <a:xfrm>
              <a:off x="1587600" y="1517040"/>
              <a:ext cx="37800" cy="3240"/>
            </a:xfrm>
            <a:custGeom>
              <a:avLst/>
              <a:gdLst/>
              <a:ahLst/>
              <a:rect l="l" t="t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4" name="CustomShape 73"/>
            <p:cNvSpPr/>
            <p:nvPr/>
          </p:nvSpPr>
          <p:spPr>
            <a:xfrm>
              <a:off x="1522440" y="1519560"/>
              <a:ext cx="29880" cy="4680"/>
            </a:xfrm>
            <a:custGeom>
              <a:avLst/>
              <a:gdLst/>
              <a:ahLst/>
              <a:rect l="l" t="t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5" name="CustomShape 74"/>
            <p:cNvSpPr/>
            <p:nvPr/>
          </p:nvSpPr>
          <p:spPr>
            <a:xfrm>
              <a:off x="6649920" y="1573560"/>
              <a:ext cx="33120" cy="3240"/>
            </a:xfrm>
            <a:custGeom>
              <a:avLst/>
              <a:gdLst/>
              <a:ahLst/>
              <a:rect l="l" t="t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6" name="CustomShape 75"/>
            <p:cNvSpPr/>
            <p:nvPr/>
          </p:nvSpPr>
          <p:spPr>
            <a:xfrm>
              <a:off x="6162840" y="1566000"/>
              <a:ext cx="15480" cy="4680"/>
            </a:xfrm>
            <a:custGeom>
              <a:avLst/>
              <a:gdLst/>
              <a:ahLst/>
              <a:rect l="l" t="t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7" name="CustomShape 76"/>
            <p:cNvSpPr/>
            <p:nvPr/>
          </p:nvSpPr>
          <p:spPr>
            <a:xfrm>
              <a:off x="5738760" y="1571040"/>
              <a:ext cx="60120" cy="5760"/>
            </a:xfrm>
            <a:custGeom>
              <a:avLst/>
              <a:gdLst/>
              <a:ahLst/>
              <a:rect l="l" t="t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38" name="PlaceHolder 77"/>
          <p:cNvSpPr>
            <a:spLocks noGrp="1"/>
          </p:cNvSpPr>
          <p:nvPr>
            <p:ph type="body"/>
          </p:nvPr>
        </p:nvSpPr>
        <p:spPr>
          <a:xfrm>
            <a:off x="1522440" y="1905120"/>
            <a:ext cx="9143640" cy="4266720"/>
          </a:xfrm>
          <a:prstGeom prst="rect">
            <a:avLst/>
          </a:prstGeom>
        </p:spPr>
        <p:txBody>
          <a:bodyPr>
            <a:noAutofit/>
          </a:bodyPr>
          <a:p>
            <a:pPr marL="274320" indent="-273960">
              <a:lnSpc>
                <a:spcPct val="90000"/>
              </a:lnSpc>
              <a:spcBef>
                <a:spcPts val="1800"/>
              </a:spcBef>
              <a:buClr>
                <a:srgbClr val="ffffff"/>
              </a:buClr>
              <a:buFont typeface="Arial"/>
              <a:buChar char="▪"/>
            </a:pPr>
            <a:r>
              <a:rPr b="0" lang="ru-RU" sz="2400" spc="-1" strike="noStrike">
                <a:solidFill>
                  <a:srgbClr val="ffffff"/>
                </a:solidFill>
                <a:latin typeface="Corbel"/>
              </a:rPr>
              <a:t>Образец текста</a:t>
            </a:r>
            <a:endParaRPr b="0" lang="ru-RU" sz="2400" spc="-1" strike="noStrike">
              <a:solidFill>
                <a:srgbClr val="ffffff"/>
              </a:solidFill>
              <a:latin typeface="Corbel"/>
            </a:endParaRPr>
          </a:p>
          <a:p>
            <a:pPr lvl="1" marL="548640" indent="-273960">
              <a:lnSpc>
                <a:spcPct val="90000"/>
              </a:lnSpc>
              <a:spcBef>
                <a:spcPts val="601"/>
              </a:spcBef>
              <a:buClr>
                <a:srgbClr val="ffffff"/>
              </a:buClr>
              <a:buFont typeface="Consolas"/>
              <a:buChar char="–"/>
            </a:pPr>
            <a:r>
              <a:rPr b="0" lang="ru-RU" sz="2000" spc="-1" strike="noStrike">
                <a:solidFill>
                  <a:srgbClr val="ffffff"/>
                </a:solidFill>
                <a:latin typeface="Corbel"/>
              </a:rPr>
              <a:t>Второй уровень</a:t>
            </a:r>
            <a:endParaRPr b="0" lang="ru-RU" sz="2000" spc="-1" strike="noStrike">
              <a:solidFill>
                <a:srgbClr val="ffffff"/>
              </a:solidFill>
              <a:latin typeface="Corbel"/>
            </a:endParaRPr>
          </a:p>
          <a:p>
            <a:pPr lvl="2" marL="777240" indent="-228240">
              <a:lnSpc>
                <a:spcPct val="90000"/>
              </a:lnSpc>
              <a:spcBef>
                <a:spcPts val="601"/>
              </a:spcBef>
              <a:buClr>
                <a:srgbClr val="ffffff"/>
              </a:buClr>
              <a:buFont typeface="Arial"/>
              <a:buChar char="▪"/>
            </a:pPr>
            <a:r>
              <a:rPr b="0" lang="ru-RU" sz="1800" spc="-1" strike="noStrike">
                <a:solidFill>
                  <a:srgbClr val="ffffff"/>
                </a:solidFill>
                <a:latin typeface="Corbel"/>
              </a:rPr>
              <a:t>Третий уровень</a:t>
            </a:r>
            <a:endParaRPr b="0" lang="ru-RU" sz="1800" spc="-1" strike="noStrike">
              <a:solidFill>
                <a:srgbClr val="ffffff"/>
              </a:solidFill>
              <a:latin typeface="Corbel"/>
            </a:endParaRPr>
          </a:p>
          <a:p>
            <a:pPr lvl="3" marL="1005840" indent="-228240">
              <a:lnSpc>
                <a:spcPct val="90000"/>
              </a:lnSpc>
              <a:spcBef>
                <a:spcPts val="601"/>
              </a:spcBef>
              <a:buClr>
                <a:srgbClr val="ffffff"/>
              </a:buClr>
              <a:buFont typeface="Consolas"/>
              <a:buChar char="–"/>
            </a:pPr>
            <a:r>
              <a:rPr b="0" lang="ru-RU" sz="1600" spc="-1" strike="noStrike">
                <a:solidFill>
                  <a:srgbClr val="ffffff"/>
                </a:solidFill>
                <a:latin typeface="Corbel"/>
              </a:rPr>
              <a:t>Четвертый уровень</a:t>
            </a:r>
            <a:endParaRPr b="0" lang="ru-RU" sz="1600" spc="-1" strike="noStrike">
              <a:solidFill>
                <a:srgbClr val="ffffff"/>
              </a:solidFill>
              <a:latin typeface="Corbel"/>
            </a:endParaRPr>
          </a:p>
          <a:p>
            <a:pPr lvl="4" marL="1234440" indent="-228240">
              <a:lnSpc>
                <a:spcPct val="90000"/>
              </a:lnSpc>
              <a:spcBef>
                <a:spcPts val="601"/>
              </a:spcBef>
              <a:buClr>
                <a:srgbClr val="ffffff"/>
              </a:buClr>
              <a:buFont typeface="Arial"/>
              <a:buChar char="▪"/>
            </a:pPr>
            <a:r>
              <a:rPr b="0" lang="ru-RU" sz="1600" spc="-1" strike="noStrike">
                <a:solidFill>
                  <a:srgbClr val="ffffff"/>
                </a:solidFill>
                <a:latin typeface="Corbel"/>
              </a:rPr>
              <a:t>Пятый уровень</a:t>
            </a:r>
            <a:endParaRPr b="0" lang="ru-RU" sz="16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39" name="PlaceHolder 78"/>
          <p:cNvSpPr>
            <a:spLocks noGrp="1"/>
          </p:cNvSpPr>
          <p:nvPr>
            <p:ph type="ftr"/>
          </p:nvPr>
        </p:nvSpPr>
        <p:spPr>
          <a:xfrm>
            <a:off x="1522440" y="6400800"/>
            <a:ext cx="6324120" cy="27576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240" name="PlaceHolder 79"/>
          <p:cNvSpPr>
            <a:spLocks noGrp="1"/>
          </p:cNvSpPr>
          <p:nvPr>
            <p:ph type="dt"/>
          </p:nvPr>
        </p:nvSpPr>
        <p:spPr>
          <a:xfrm>
            <a:off x="8075520" y="6400800"/>
            <a:ext cx="1243440" cy="27576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7C3270A5-C0C1-4A58-AA47-6FBD140F3F24}" type="datetime1">
              <a:rPr b="0" lang="ru-RU" sz="1200" spc="-1" strike="noStrike">
                <a:solidFill>
                  <a:srgbClr val="ffffff"/>
                </a:solidFill>
                <a:latin typeface="Corbel"/>
              </a:rPr>
              <a:t>15.03.2023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41" name="PlaceHolder 80"/>
          <p:cNvSpPr>
            <a:spLocks noGrp="1"/>
          </p:cNvSpPr>
          <p:nvPr>
            <p:ph type="sldNum"/>
          </p:nvPr>
        </p:nvSpPr>
        <p:spPr>
          <a:xfrm>
            <a:off x="9523440" y="6400800"/>
            <a:ext cx="1142640" cy="27576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34C391B9-6098-4217-92E2-EE55696A082C}" type="slidenum">
              <a:rPr b="0" lang="ru-RU" sz="1200" spc="-1" strike="noStrike">
                <a:solidFill>
                  <a:srgbClr val="ffffff"/>
                </a:solidFill>
                <a:latin typeface="Corbe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jpeg"/><Relationship Id="rId3" Type="http://schemas.openxmlformats.org/officeDocument/2006/relationships/image" Target="../media/image48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jpeg"/><Relationship Id="rId3" Type="http://schemas.openxmlformats.org/officeDocument/2006/relationships/image" Target="../media/image55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image" Target="../media/image57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image" Target="../media/image59.jpeg"/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png"/><Relationship Id="rId6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image" Target="../media/image64.jpeg"/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png"/><Relationship Id="rId6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image" Target="../media/image69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75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image" Target="../media/image77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0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Рисунок 5" descr=""/>
          <p:cNvPicPr/>
          <p:nvPr/>
        </p:nvPicPr>
        <p:blipFill>
          <a:blip r:embed="rId1"/>
          <a:stretch/>
        </p:blipFill>
        <p:spPr>
          <a:xfrm>
            <a:off x="0" y="2199240"/>
            <a:ext cx="12188520" cy="5277240"/>
          </a:xfrm>
          <a:prstGeom prst="rect">
            <a:avLst/>
          </a:prstGeom>
          <a:ln w="0">
            <a:noFill/>
          </a:ln>
        </p:spPr>
      </p:pic>
      <p:sp>
        <p:nvSpPr>
          <p:cNvPr id="285" name="TextShape 1"/>
          <p:cNvSpPr txBox="1"/>
          <p:nvPr/>
        </p:nvSpPr>
        <p:spPr>
          <a:xfrm>
            <a:off x="1522440" y="692640"/>
            <a:ext cx="9143640" cy="3641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>
              <a:lnSpc>
                <a:spcPct val="90000"/>
              </a:lnSpc>
            </a:pPr>
            <a:r>
              <a:rPr b="1" lang="ru-RU" sz="5000" spc="-1" strike="noStrike">
                <a:solidFill>
                  <a:srgbClr val="c00000"/>
                </a:solidFill>
                <a:latin typeface="B52"/>
              </a:rPr>
              <a:t>80 ЛЕТ ТРАГЕДИИ В ХАТЫНИ. </a:t>
            </a:r>
            <a:br/>
            <a:r>
              <a:rPr b="1" lang="ru-RU" sz="5000" spc="-1" strike="noStrike">
                <a:solidFill>
                  <a:srgbClr val="c00000"/>
                </a:solidFill>
                <a:latin typeface="B52"/>
              </a:rPr>
              <a:t>РЕЗУЛЬТАТЫ РАССЛЕДОВАНИЯ ГЕНОЦИДА БЕЛОРУССКОГО НАРОДА В ГОДЫ ВЕЛИКОЙ ОТЕЧЕСТВЕННОЙ ВОЙНЫ</a:t>
            </a:r>
            <a:endParaRPr b="0" lang="ru-RU" sz="5000" spc="-1" strike="noStrike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286" name="Рисунок 4" descr=""/>
          <p:cNvPicPr/>
          <p:nvPr/>
        </p:nvPicPr>
        <p:blipFill>
          <a:blip r:embed="rId2"/>
          <a:stretch/>
        </p:blipFill>
        <p:spPr>
          <a:xfrm>
            <a:off x="10486800" y="188640"/>
            <a:ext cx="1491840" cy="133416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extShape 1"/>
          <p:cNvSpPr txBox="1"/>
          <p:nvPr/>
        </p:nvSpPr>
        <p:spPr>
          <a:xfrm>
            <a:off x="9523440" y="6400800"/>
            <a:ext cx="1142640" cy="275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F797CF69-26FC-43ED-8506-13EA18F296DB}" type="slidenum">
              <a:rPr b="0" lang="ru-RU" sz="1200" spc="-1" strike="noStrike">
                <a:solidFill>
                  <a:srgbClr val="ffffff"/>
                </a:solidFill>
                <a:latin typeface="Corbe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44" name="CustomShape 2"/>
          <p:cNvSpPr/>
          <p:nvPr/>
        </p:nvSpPr>
        <p:spPr>
          <a:xfrm>
            <a:off x="261720" y="476640"/>
            <a:ext cx="12142800" cy="102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ru-RU" sz="4800" spc="-1" strike="noStrike">
                <a:solidFill>
                  <a:srgbClr val="c00000"/>
                </a:solidFill>
                <a:latin typeface="B52"/>
              </a:rPr>
              <a:t>Государственный мемориальный комплекс «Хатынь»</a:t>
            </a:r>
            <a:endParaRPr b="0" lang="ru-RU" sz="4800" spc="-1" strike="noStrike">
              <a:latin typeface="Arial"/>
            </a:endParaRPr>
          </a:p>
        </p:txBody>
      </p:sp>
      <p:sp>
        <p:nvSpPr>
          <p:cNvPr id="345" name="CustomShape 3"/>
          <p:cNvSpPr/>
          <p:nvPr/>
        </p:nvSpPr>
        <p:spPr>
          <a:xfrm>
            <a:off x="324720" y="5511960"/>
            <a:ext cx="2883600" cy="83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_OldTyperNr"/>
              </a:rPr>
              <a:t>Бронзовая скульптура «Непокоренный человек»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46" name="Рисунок 1" descr=""/>
          <p:cNvPicPr/>
          <p:nvPr/>
        </p:nvPicPr>
        <p:blipFill>
          <a:blip r:embed="rId1"/>
          <a:srcRect l="19320" t="0" r="13902" b="0"/>
          <a:stretch/>
        </p:blipFill>
        <p:spPr>
          <a:xfrm>
            <a:off x="176760" y="1888560"/>
            <a:ext cx="3031560" cy="3409920"/>
          </a:xfrm>
          <a:prstGeom prst="rect">
            <a:avLst/>
          </a:prstGeom>
          <a:ln w="0">
            <a:noFill/>
          </a:ln>
        </p:spPr>
      </p:pic>
      <p:pic>
        <p:nvPicPr>
          <p:cNvPr id="347" name="Рисунок 2" descr=""/>
          <p:cNvPicPr/>
          <p:nvPr/>
        </p:nvPicPr>
        <p:blipFill>
          <a:blip r:embed="rId2"/>
          <a:srcRect l="12321" t="9071" r="8302" b="19843"/>
          <a:stretch/>
        </p:blipFill>
        <p:spPr>
          <a:xfrm>
            <a:off x="3355200" y="1888560"/>
            <a:ext cx="4536000" cy="3409920"/>
          </a:xfrm>
          <a:prstGeom prst="rect">
            <a:avLst/>
          </a:prstGeom>
          <a:ln w="0">
            <a:noFill/>
          </a:ln>
        </p:spPr>
      </p:pic>
      <p:sp>
        <p:nvSpPr>
          <p:cNvPr id="348" name="CustomShape 4"/>
          <p:cNvSpPr/>
          <p:nvPr/>
        </p:nvSpPr>
        <p:spPr>
          <a:xfrm>
            <a:off x="4003560" y="5515200"/>
            <a:ext cx="3240000" cy="58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_OldTyperNr"/>
              </a:rPr>
              <a:t>черная плита-крыша, место сожжения жителей Хатыни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49" name="Рисунок 5" descr=""/>
          <p:cNvPicPr/>
          <p:nvPr/>
        </p:nvPicPr>
        <p:blipFill>
          <a:blip r:embed="rId3"/>
          <a:srcRect l="4762" t="0" r="6350" b="0"/>
          <a:stretch/>
        </p:blipFill>
        <p:spPr>
          <a:xfrm>
            <a:off x="8038800" y="1891080"/>
            <a:ext cx="4032000" cy="3407040"/>
          </a:xfrm>
          <a:prstGeom prst="rect">
            <a:avLst/>
          </a:prstGeom>
          <a:ln w="0">
            <a:noFill/>
          </a:ln>
        </p:spPr>
      </p:pic>
      <p:sp>
        <p:nvSpPr>
          <p:cNvPr id="350" name="CustomShape 5"/>
          <p:cNvSpPr/>
          <p:nvPr/>
        </p:nvSpPr>
        <p:spPr>
          <a:xfrm>
            <a:off x="9334800" y="5511960"/>
            <a:ext cx="2086560" cy="33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_OldTyperNr"/>
              </a:rPr>
              <a:t>Братская могила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51" name="Рисунок 14" descr=""/>
          <p:cNvPicPr/>
          <p:nvPr/>
        </p:nvPicPr>
        <p:blipFill>
          <a:blip r:embed="rId4"/>
          <a:stretch/>
        </p:blipFill>
        <p:spPr>
          <a:xfrm>
            <a:off x="0" y="5853600"/>
            <a:ext cx="12188520" cy="119952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extShape 1"/>
          <p:cNvSpPr txBox="1"/>
          <p:nvPr/>
        </p:nvSpPr>
        <p:spPr>
          <a:xfrm>
            <a:off x="9523440" y="6400800"/>
            <a:ext cx="1142640" cy="275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6814BDD-100B-46BC-8BB4-5DD3E5A89B19}" type="slidenum">
              <a:rPr b="0" lang="ru-RU" sz="1200" spc="-1" strike="noStrike">
                <a:solidFill>
                  <a:srgbClr val="ffffff"/>
                </a:solidFill>
                <a:latin typeface="Corbe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53" name="CustomShape 2"/>
          <p:cNvSpPr/>
          <p:nvPr/>
        </p:nvSpPr>
        <p:spPr>
          <a:xfrm>
            <a:off x="261720" y="476640"/>
            <a:ext cx="12142800" cy="102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ru-RU" sz="4800" spc="-1" strike="noStrike">
                <a:solidFill>
                  <a:srgbClr val="c00000"/>
                </a:solidFill>
                <a:latin typeface="B52"/>
              </a:rPr>
              <a:t>Государственный мемориальный комплекс «Хатынь»</a:t>
            </a:r>
            <a:endParaRPr b="0" lang="ru-RU" sz="4800" spc="-1" strike="noStrike">
              <a:latin typeface="Arial"/>
            </a:endParaRPr>
          </a:p>
        </p:txBody>
      </p:sp>
      <p:sp>
        <p:nvSpPr>
          <p:cNvPr id="354" name="CustomShape 3"/>
          <p:cNvSpPr/>
          <p:nvPr/>
        </p:nvSpPr>
        <p:spPr>
          <a:xfrm>
            <a:off x="735840" y="5183640"/>
            <a:ext cx="2883600" cy="33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_OldTyperNr"/>
              </a:rPr>
              <a:t>«Кладбище деревень»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55" name="CustomShape 4"/>
          <p:cNvSpPr/>
          <p:nvPr/>
        </p:nvSpPr>
        <p:spPr>
          <a:xfrm>
            <a:off x="5356800" y="5183640"/>
            <a:ext cx="3068640" cy="33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_OldTyperNr"/>
              </a:rPr>
              <a:t>«Деревья жизни»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56" name="CustomShape 5"/>
          <p:cNvSpPr/>
          <p:nvPr/>
        </p:nvSpPr>
        <p:spPr>
          <a:xfrm>
            <a:off x="9533160" y="5191200"/>
            <a:ext cx="2086560" cy="33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_OldTyperNr"/>
              </a:rPr>
              <a:t>«Стена Скорби»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57" name="Рисунок 6" descr=""/>
          <p:cNvPicPr/>
          <p:nvPr/>
        </p:nvPicPr>
        <p:blipFill>
          <a:blip r:embed="rId1"/>
          <a:stretch/>
        </p:blipFill>
        <p:spPr>
          <a:xfrm>
            <a:off x="100080" y="1960920"/>
            <a:ext cx="4154760" cy="3018960"/>
          </a:xfrm>
          <a:prstGeom prst="rect">
            <a:avLst/>
          </a:prstGeom>
          <a:ln w="0">
            <a:noFill/>
          </a:ln>
        </p:spPr>
      </p:pic>
      <p:pic>
        <p:nvPicPr>
          <p:cNvPr id="358" name="Рисунок 7" descr=""/>
          <p:cNvPicPr/>
          <p:nvPr/>
        </p:nvPicPr>
        <p:blipFill>
          <a:blip r:embed="rId2"/>
          <a:stretch/>
        </p:blipFill>
        <p:spPr>
          <a:xfrm>
            <a:off x="4300200" y="1947600"/>
            <a:ext cx="4124880" cy="3032280"/>
          </a:xfrm>
          <a:prstGeom prst="rect">
            <a:avLst/>
          </a:prstGeom>
          <a:ln w="0">
            <a:noFill/>
          </a:ln>
        </p:spPr>
      </p:pic>
      <p:pic>
        <p:nvPicPr>
          <p:cNvPr id="359" name="Рисунок 8" descr=""/>
          <p:cNvPicPr/>
          <p:nvPr/>
        </p:nvPicPr>
        <p:blipFill>
          <a:blip r:embed="rId3"/>
          <a:stretch/>
        </p:blipFill>
        <p:spPr>
          <a:xfrm>
            <a:off x="8470800" y="1960920"/>
            <a:ext cx="3654360" cy="3018960"/>
          </a:xfrm>
          <a:prstGeom prst="rect">
            <a:avLst/>
          </a:prstGeom>
          <a:ln w="0">
            <a:noFill/>
          </a:ln>
        </p:spPr>
      </p:pic>
      <p:pic>
        <p:nvPicPr>
          <p:cNvPr id="360" name="Рисунок 14" descr=""/>
          <p:cNvPicPr/>
          <p:nvPr/>
        </p:nvPicPr>
        <p:blipFill>
          <a:blip r:embed="rId4"/>
          <a:stretch/>
        </p:blipFill>
        <p:spPr>
          <a:xfrm>
            <a:off x="11520" y="5589360"/>
            <a:ext cx="12188520" cy="146088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extShape 1"/>
          <p:cNvSpPr txBox="1"/>
          <p:nvPr/>
        </p:nvSpPr>
        <p:spPr>
          <a:xfrm>
            <a:off x="9523440" y="6400800"/>
            <a:ext cx="1142640" cy="275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2BEA542B-FEC5-4B78-8C03-19F306A0D3D8}" type="slidenum">
              <a:rPr b="0" lang="ru-RU" sz="1200" spc="-1" strike="noStrike">
                <a:solidFill>
                  <a:srgbClr val="ffffff"/>
                </a:solidFill>
                <a:latin typeface="Corbe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62" name="CustomShape 2"/>
          <p:cNvSpPr/>
          <p:nvPr/>
        </p:nvSpPr>
        <p:spPr>
          <a:xfrm>
            <a:off x="261720" y="476640"/>
            <a:ext cx="12142800" cy="102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solidFill>
                  <a:srgbClr val="c00000"/>
                </a:solidFill>
                <a:latin typeface="B52"/>
              </a:rPr>
              <a:t>Капитальный ремонт Государственного мемориального комплекса «Хатынь»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63" name="CustomShape 3"/>
          <p:cNvSpPr/>
          <p:nvPr/>
        </p:nvSpPr>
        <p:spPr>
          <a:xfrm>
            <a:off x="328320" y="4297320"/>
            <a:ext cx="11742480" cy="201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Первая очередь: очистка скульптуры «Непокоренный человек», ремонт пьедестала, монумента «Крыша сарая» и мемориала «Венец памяти», благоустройство прилегающей территории.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Вторая очередь: отремонтированы мемориалы «Кладбище деревень» и «Деревья жизни», 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а также бетонные ограждения захоронений и урны с землей.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Третья очередь: ремонт подсветки центральной дорожки и звукового оформления мемориала.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364" name="Рисунок 1" descr=""/>
          <p:cNvPicPr/>
          <p:nvPr/>
        </p:nvPicPr>
        <p:blipFill>
          <a:blip r:embed="rId1"/>
          <a:stretch/>
        </p:blipFill>
        <p:spPr>
          <a:xfrm>
            <a:off x="348840" y="1772640"/>
            <a:ext cx="3657240" cy="2493000"/>
          </a:xfrm>
          <a:prstGeom prst="rect">
            <a:avLst/>
          </a:prstGeom>
          <a:ln w="0">
            <a:noFill/>
          </a:ln>
        </p:spPr>
      </p:pic>
      <p:pic>
        <p:nvPicPr>
          <p:cNvPr id="365" name="Рисунок 2" descr=""/>
          <p:cNvPicPr/>
          <p:nvPr/>
        </p:nvPicPr>
        <p:blipFill>
          <a:blip r:embed="rId2"/>
          <a:stretch/>
        </p:blipFill>
        <p:spPr>
          <a:xfrm>
            <a:off x="4222080" y="1791000"/>
            <a:ext cx="3657240" cy="2493000"/>
          </a:xfrm>
          <a:prstGeom prst="rect">
            <a:avLst/>
          </a:prstGeom>
          <a:ln w="0">
            <a:noFill/>
          </a:ln>
        </p:spPr>
      </p:pic>
      <p:pic>
        <p:nvPicPr>
          <p:cNvPr id="366" name="Рисунок 5" descr=""/>
          <p:cNvPicPr/>
          <p:nvPr/>
        </p:nvPicPr>
        <p:blipFill>
          <a:blip r:embed="rId3"/>
          <a:stretch/>
        </p:blipFill>
        <p:spPr>
          <a:xfrm>
            <a:off x="8095680" y="1782000"/>
            <a:ext cx="3661920" cy="250200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extShape 1"/>
          <p:cNvSpPr txBox="1"/>
          <p:nvPr/>
        </p:nvSpPr>
        <p:spPr>
          <a:xfrm>
            <a:off x="9523440" y="6400800"/>
            <a:ext cx="1142640" cy="275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0E27CB78-81AB-470E-9171-1AD660BCEC07}" type="slidenum">
              <a:rPr b="0" lang="ru-RU" sz="1200" spc="-1" strike="noStrike">
                <a:solidFill>
                  <a:srgbClr val="ffffff"/>
                </a:solidFill>
                <a:latin typeface="Corbe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68" name="CustomShape 2"/>
          <p:cNvSpPr/>
          <p:nvPr/>
        </p:nvSpPr>
        <p:spPr>
          <a:xfrm>
            <a:off x="128160" y="332640"/>
            <a:ext cx="12142800" cy="102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ru-RU" sz="3600" spc="-1" strike="noStrike">
                <a:solidFill>
                  <a:srgbClr val="c00000"/>
                </a:solidFill>
                <a:latin typeface="B52"/>
              </a:rPr>
              <a:t>Государственный мемориальный комплекс «Хатынь» - Всебелорусская молодежная стройка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369" name="CustomShape 3"/>
          <p:cNvSpPr/>
          <p:nvPr/>
        </p:nvSpPr>
        <p:spPr>
          <a:xfrm>
            <a:off x="693720" y="1616760"/>
            <a:ext cx="1174248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В период с 14 июня по 26 августа 2022 г. на Всебелорусской молодежной стройке «Хатынь» трудились 7 строительных отрядов из всех регионов республики.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370" name="Рисунок 6" descr=""/>
          <p:cNvPicPr/>
          <p:nvPr/>
        </p:nvPicPr>
        <p:blipFill>
          <a:blip r:embed="rId1"/>
          <a:stretch/>
        </p:blipFill>
        <p:spPr>
          <a:xfrm>
            <a:off x="333720" y="2262960"/>
            <a:ext cx="5416560" cy="3609360"/>
          </a:xfrm>
          <a:prstGeom prst="rect">
            <a:avLst/>
          </a:prstGeom>
          <a:ln w="0">
            <a:noFill/>
          </a:ln>
        </p:spPr>
      </p:pic>
      <p:pic>
        <p:nvPicPr>
          <p:cNvPr id="371" name="Рисунок 7" descr=""/>
          <p:cNvPicPr/>
          <p:nvPr/>
        </p:nvPicPr>
        <p:blipFill>
          <a:blip r:embed="rId2"/>
          <a:stretch/>
        </p:blipFill>
        <p:spPr>
          <a:xfrm>
            <a:off x="6117840" y="2262960"/>
            <a:ext cx="5416560" cy="3609360"/>
          </a:xfrm>
          <a:prstGeom prst="rect">
            <a:avLst/>
          </a:prstGeom>
          <a:ln w="0">
            <a:noFill/>
          </a:ln>
        </p:spPr>
      </p:pic>
      <p:sp>
        <p:nvSpPr>
          <p:cNvPr id="372" name="CustomShape 4"/>
          <p:cNvSpPr/>
          <p:nvPr/>
        </p:nvSpPr>
        <p:spPr>
          <a:xfrm>
            <a:off x="528480" y="5892480"/>
            <a:ext cx="1174248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На фото студенческий строительный отряд «Машеровцы» имени Героя Советского Союза 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П.М.Машерова УО «Витебский государственный университет имени П.М.Машерова»</a:t>
            </a:r>
            <a:endParaRPr b="0" lang="ru-RU" sz="2000" spc="-1" strike="noStrike">
              <a:latin typeface="Arial"/>
            </a:endParaRPr>
          </a:p>
        </p:txBody>
      </p:sp>
    </p:spTree>
  </p:cSld>
  <p:transition spd="slow">
    <p:push dir="u"/>
  </p:transition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Рисунок 8" descr=""/>
          <p:cNvPicPr/>
          <p:nvPr/>
        </p:nvPicPr>
        <p:blipFill>
          <a:blip r:embed="rId1"/>
          <a:stretch/>
        </p:blipFill>
        <p:spPr>
          <a:xfrm>
            <a:off x="8686800" y="5063040"/>
            <a:ext cx="3087720" cy="1737720"/>
          </a:xfrm>
          <a:prstGeom prst="rect">
            <a:avLst/>
          </a:prstGeom>
          <a:ln w="0">
            <a:noFill/>
          </a:ln>
        </p:spPr>
      </p:pic>
      <p:sp>
        <p:nvSpPr>
          <p:cNvPr id="374" name="TextShape 1"/>
          <p:cNvSpPr txBox="1"/>
          <p:nvPr/>
        </p:nvSpPr>
        <p:spPr>
          <a:xfrm>
            <a:off x="9839520" y="6398640"/>
            <a:ext cx="1142640" cy="275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E98F1D5-FBF5-4877-B89E-D414C6D968B1}" type="slidenum">
              <a:rPr b="0" lang="ru-RU" sz="1200" spc="-1" strike="noStrike">
                <a:solidFill>
                  <a:srgbClr val="000000"/>
                </a:solidFill>
                <a:latin typeface="Corbe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375" name="Рисунок 1" descr=""/>
          <p:cNvPicPr/>
          <p:nvPr/>
        </p:nvPicPr>
        <p:blipFill>
          <a:blip r:embed="rId2"/>
          <a:stretch/>
        </p:blipFill>
        <p:spPr>
          <a:xfrm>
            <a:off x="439200" y="5060880"/>
            <a:ext cx="2378880" cy="1715040"/>
          </a:xfrm>
          <a:prstGeom prst="rect">
            <a:avLst/>
          </a:prstGeom>
          <a:ln w="0">
            <a:noFill/>
          </a:ln>
        </p:spPr>
      </p:pic>
      <p:pic>
        <p:nvPicPr>
          <p:cNvPr id="376" name="Рисунок 2" descr=""/>
          <p:cNvPicPr/>
          <p:nvPr/>
        </p:nvPicPr>
        <p:blipFill>
          <a:blip r:embed="rId3"/>
          <a:stretch/>
        </p:blipFill>
        <p:spPr>
          <a:xfrm>
            <a:off x="2954160" y="5065560"/>
            <a:ext cx="2378880" cy="1733040"/>
          </a:xfrm>
          <a:prstGeom prst="rect">
            <a:avLst/>
          </a:prstGeom>
          <a:ln w="0">
            <a:noFill/>
          </a:ln>
        </p:spPr>
      </p:pic>
      <p:pic>
        <p:nvPicPr>
          <p:cNvPr id="377" name="Рисунок 7" descr=""/>
          <p:cNvPicPr/>
          <p:nvPr/>
        </p:nvPicPr>
        <p:blipFill>
          <a:blip r:embed="rId4"/>
          <a:stretch/>
        </p:blipFill>
        <p:spPr>
          <a:xfrm>
            <a:off x="5469120" y="5062320"/>
            <a:ext cx="3087720" cy="1738800"/>
          </a:xfrm>
          <a:prstGeom prst="rect">
            <a:avLst/>
          </a:prstGeom>
          <a:ln w="0">
            <a:noFill/>
          </a:ln>
        </p:spPr>
      </p:pic>
      <p:sp>
        <p:nvSpPr>
          <p:cNvPr id="378" name="CustomShape 2"/>
          <p:cNvSpPr/>
          <p:nvPr/>
        </p:nvSpPr>
        <p:spPr>
          <a:xfrm>
            <a:off x="128160" y="332640"/>
            <a:ext cx="12142800" cy="102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ru-RU" sz="3600" spc="-1" strike="noStrike">
                <a:solidFill>
                  <a:srgbClr val="c00000"/>
                </a:solidFill>
                <a:latin typeface="B52"/>
              </a:rPr>
              <a:t>Расследование уголовного дела о геноциде белорусского народа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379" name="CustomShape 3"/>
          <p:cNvSpPr/>
          <p:nvPr/>
        </p:nvSpPr>
        <p:spPr>
          <a:xfrm>
            <a:off x="1076400" y="1639800"/>
            <a:ext cx="10584720" cy="74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К началу 2023 года по уголовному делу о геноциде белорусского народа допрошено </a:t>
            </a:r>
            <a:br/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16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 тыс. человек, из них свыше </a:t>
            </a:r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7,6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 тыс. – узники лагерей смерти.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80" name="CustomShape 4"/>
          <p:cNvSpPr/>
          <p:nvPr/>
        </p:nvSpPr>
        <p:spPr>
          <a:xfrm>
            <a:off x="1076400" y="2378520"/>
            <a:ext cx="10584720" cy="129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9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Республика потеряла более половины своего национального богатства. Прямой материальный ущерб, нанесенный нашей стране оккупацией, исчисляется 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в </a:t>
            </a:r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75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 млрд. рублей (в ценах 1941 года), что в </a:t>
            </a:r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35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 раз превысило бюджет республики.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81" name="CustomShape 5"/>
          <p:cNvSpPr/>
          <p:nvPr/>
        </p:nvSpPr>
        <p:spPr>
          <a:xfrm>
            <a:off x="1053720" y="3645000"/>
            <a:ext cx="10584720" cy="140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9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В ходе расследования уголовного дела о геноциде установлено более </a:t>
            </a:r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10,5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 тыс. сел 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и деревень, которые пострадали в годы оккупации, в том числе не менее </a:t>
            </a:r>
            <a:br/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216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 населенных пунктов, которые разделили судьбу д.Хатыни, то есть были полностью уничтожены вместе с жителями и не возродились после войны</a:t>
            </a:r>
            <a:endParaRPr b="0" lang="ru-RU" sz="2000" spc="-1" strike="noStrike">
              <a:latin typeface="Arial"/>
            </a:endParaRPr>
          </a:p>
        </p:txBody>
      </p:sp>
    </p:spTree>
  </p:cSld>
  <p:transition spd="slow">
    <p:push dir="u"/>
  </p:transition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Рисунок 12" descr=""/>
          <p:cNvPicPr/>
          <p:nvPr/>
        </p:nvPicPr>
        <p:blipFill>
          <a:blip r:embed="rId1"/>
          <a:stretch/>
        </p:blipFill>
        <p:spPr>
          <a:xfrm>
            <a:off x="6094440" y="3138480"/>
            <a:ext cx="5816880" cy="3557880"/>
          </a:xfrm>
          <a:prstGeom prst="rect">
            <a:avLst/>
          </a:prstGeom>
          <a:ln w="0">
            <a:noFill/>
          </a:ln>
        </p:spPr>
      </p:pic>
      <p:sp>
        <p:nvSpPr>
          <p:cNvPr id="383" name="TextShape 1"/>
          <p:cNvSpPr txBox="1"/>
          <p:nvPr/>
        </p:nvSpPr>
        <p:spPr>
          <a:xfrm>
            <a:off x="9839520" y="6398640"/>
            <a:ext cx="1142640" cy="275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A60255B4-FB9F-4128-844E-8E346207BF0F}" type="slidenum">
              <a:rPr b="0" lang="ru-RU" sz="1200" spc="-1" strike="noStrike">
                <a:solidFill>
                  <a:srgbClr val="ffffff"/>
                </a:solidFill>
                <a:latin typeface="Corbe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84" name="CustomShape 2"/>
          <p:cNvSpPr/>
          <p:nvPr/>
        </p:nvSpPr>
        <p:spPr>
          <a:xfrm>
            <a:off x="128160" y="332640"/>
            <a:ext cx="12142800" cy="102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ru-RU" sz="3600" spc="-1" strike="noStrike">
                <a:solidFill>
                  <a:srgbClr val="c00000"/>
                </a:solidFill>
                <a:latin typeface="B52"/>
              </a:rPr>
              <a:t>Расследование уголовного дела о геноциде белорусского народа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385" name="CustomShape 3"/>
          <p:cNvSpPr/>
          <p:nvPr/>
        </p:nvSpPr>
        <p:spPr>
          <a:xfrm>
            <a:off x="1053720" y="1484640"/>
            <a:ext cx="10584720" cy="1675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В 2022 году при координации Генеральной прокуратурой деятельности </a:t>
            </a:r>
            <a:br/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52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-го отдельного специализированного поискового батальона проведены полевые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поисковые работы в </a:t>
            </a:r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25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 местах захоронений жертв геноцида.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В 2023 году запланировано проведение полевых поисковых работ в </a:t>
            </a:r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35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 местах.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386" name="Рисунок 11" descr=""/>
          <p:cNvPicPr/>
          <p:nvPr/>
        </p:nvPicPr>
        <p:blipFill>
          <a:blip r:embed="rId2"/>
          <a:stretch/>
        </p:blipFill>
        <p:spPr>
          <a:xfrm>
            <a:off x="128160" y="3138480"/>
            <a:ext cx="5828040" cy="353592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extShape 1"/>
          <p:cNvSpPr txBox="1"/>
          <p:nvPr/>
        </p:nvSpPr>
        <p:spPr>
          <a:xfrm>
            <a:off x="10414800" y="6475680"/>
            <a:ext cx="1142640" cy="275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175FD317-22CD-40A0-A843-53E4BDF57286}" type="slidenum">
              <a:rPr b="0" lang="ru-RU" sz="1200" spc="-1" strike="noStrike">
                <a:solidFill>
                  <a:srgbClr val="ffffff"/>
                </a:solidFill>
                <a:latin typeface="Corbe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88" name="CustomShape 2"/>
          <p:cNvSpPr/>
          <p:nvPr/>
        </p:nvSpPr>
        <p:spPr>
          <a:xfrm>
            <a:off x="128160" y="332640"/>
            <a:ext cx="12142800" cy="102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ru-RU" sz="3600" spc="-1" strike="noStrike">
                <a:solidFill>
                  <a:srgbClr val="c00000"/>
                </a:solidFill>
                <a:latin typeface="B52"/>
              </a:rPr>
              <a:t>Расследование уголовного дела о геноциде белорусского народа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389" name="CustomShape 3"/>
          <p:cNvSpPr/>
          <p:nvPr/>
        </p:nvSpPr>
        <p:spPr>
          <a:xfrm>
            <a:off x="1076400" y="1639800"/>
            <a:ext cx="10584720" cy="255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Крупные места массовых уничтожений людей:</a:t>
            </a:r>
            <a:endParaRPr b="0" lang="ru-RU" sz="2000" spc="-1" strike="noStrike">
              <a:latin typeface="Arial"/>
            </a:endParaRPr>
          </a:p>
          <a:p>
            <a:pPr marL="343080" indent="-342720">
              <a:lnSpc>
                <a:spcPct val="90000"/>
              </a:lnSpc>
              <a:buClr>
                <a:srgbClr val="ffffff"/>
              </a:buClr>
              <a:buFont typeface="StarSymbol"/>
              <a:buChar char="-"/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урочище Ивановщина Логойского района – извлечены останки </a:t>
            </a:r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1020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 человек;</a:t>
            </a:r>
            <a:endParaRPr b="0" lang="ru-RU" sz="2000" spc="-1" strike="noStrike">
              <a:latin typeface="Arial"/>
            </a:endParaRPr>
          </a:p>
          <a:p>
            <a:pPr marL="343080" indent="-342720">
              <a:lnSpc>
                <a:spcPct val="90000"/>
              </a:lnSpc>
              <a:buClr>
                <a:srgbClr val="ffffff"/>
              </a:buClr>
              <a:buFont typeface="StarSymbol"/>
              <a:buChar char="-"/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урочище Воробьёвы горы Городокского района – извлечены останки </a:t>
            </a:r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16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 человек;</a:t>
            </a:r>
            <a:endParaRPr b="0" lang="ru-RU" sz="2000" spc="-1" strike="noStrike">
              <a:latin typeface="Arial"/>
            </a:endParaRPr>
          </a:p>
          <a:p>
            <a:pPr marL="343080" indent="-342720">
              <a:lnSpc>
                <a:spcPct val="90000"/>
              </a:lnSpc>
              <a:buClr>
                <a:srgbClr val="ffffff"/>
              </a:buClr>
              <a:buFont typeface="StarSymbol"/>
              <a:buChar char="-"/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Бешенковичский район – извлечены останки </a:t>
            </a:r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80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 человек; </a:t>
            </a:r>
            <a:endParaRPr b="0" lang="ru-RU" sz="2000" spc="-1" strike="noStrike">
              <a:latin typeface="Arial"/>
            </a:endParaRPr>
          </a:p>
          <a:p>
            <a:pPr marL="343080" indent="-342720">
              <a:lnSpc>
                <a:spcPct val="90000"/>
              </a:lnSpc>
              <a:buClr>
                <a:srgbClr val="ffffff"/>
              </a:buClr>
              <a:buFont typeface="StarSymbol"/>
              <a:buChar char="-"/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урочище Уручье под г.Минском (</a:t>
            </a:r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7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 мест массового захоронения) – общее число погребенных </a:t>
            </a:r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38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 тысяч человек.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endParaRPr b="0" lang="ru-RU" sz="2000" spc="-1" strike="noStrike">
              <a:latin typeface="Arial"/>
            </a:endParaRPr>
          </a:p>
        </p:txBody>
      </p:sp>
      <p:pic>
        <p:nvPicPr>
          <p:cNvPr id="390" name="Рисунок 1" descr=""/>
          <p:cNvPicPr/>
          <p:nvPr/>
        </p:nvPicPr>
        <p:blipFill>
          <a:blip r:embed="rId1"/>
          <a:srcRect l="23216" t="13550" r="3047" b="19867"/>
          <a:stretch/>
        </p:blipFill>
        <p:spPr>
          <a:xfrm>
            <a:off x="1269720" y="3934440"/>
            <a:ext cx="4680000" cy="2817000"/>
          </a:xfrm>
          <a:prstGeom prst="rect">
            <a:avLst/>
          </a:prstGeom>
          <a:ln w="0">
            <a:noFill/>
          </a:ln>
        </p:spPr>
      </p:pic>
      <p:pic>
        <p:nvPicPr>
          <p:cNvPr id="391" name="Рисунок 2" descr=""/>
          <p:cNvPicPr/>
          <p:nvPr/>
        </p:nvPicPr>
        <p:blipFill>
          <a:blip r:embed="rId2"/>
          <a:stretch/>
        </p:blipFill>
        <p:spPr>
          <a:xfrm>
            <a:off x="6526440" y="3934440"/>
            <a:ext cx="4680000" cy="281700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Рисунок 9" descr=""/>
          <p:cNvPicPr/>
          <p:nvPr/>
        </p:nvPicPr>
        <p:blipFill>
          <a:blip r:embed="rId1"/>
          <a:stretch/>
        </p:blipFill>
        <p:spPr>
          <a:xfrm>
            <a:off x="8156520" y="3942000"/>
            <a:ext cx="3952440" cy="2719800"/>
          </a:xfrm>
          <a:prstGeom prst="rect">
            <a:avLst/>
          </a:prstGeom>
          <a:ln w="0">
            <a:noFill/>
          </a:ln>
        </p:spPr>
      </p:pic>
      <p:sp>
        <p:nvSpPr>
          <p:cNvPr id="393" name="TextShape 1"/>
          <p:cNvSpPr txBox="1"/>
          <p:nvPr/>
        </p:nvSpPr>
        <p:spPr>
          <a:xfrm>
            <a:off x="10270800" y="6517080"/>
            <a:ext cx="1142640" cy="275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C181800-31A4-44CE-A80F-77F68FC07BFA}" type="slidenum">
              <a:rPr b="0" lang="ru-RU" sz="1200" spc="-1" strike="noStrike">
                <a:solidFill>
                  <a:srgbClr val="ffffff"/>
                </a:solidFill>
                <a:latin typeface="Corbe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94" name="CustomShape 2"/>
          <p:cNvSpPr/>
          <p:nvPr/>
        </p:nvSpPr>
        <p:spPr>
          <a:xfrm>
            <a:off x="128160" y="332640"/>
            <a:ext cx="12142800" cy="102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ru-RU" sz="3600" spc="-1" strike="noStrike">
                <a:solidFill>
                  <a:srgbClr val="c00000"/>
                </a:solidFill>
                <a:latin typeface="B52"/>
              </a:rPr>
              <a:t>Расследование уголовного дела о геноциде белорусского народа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395" name="CustomShape 3"/>
          <p:cNvSpPr/>
          <p:nvPr/>
        </p:nvSpPr>
        <p:spPr>
          <a:xfrm>
            <a:off x="1076400" y="1639800"/>
            <a:ext cx="10584720" cy="228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В геноциде населения Беларуси принимали участие не только немецко-фашистские захватчики, но и их пособники:</a:t>
            </a:r>
            <a:endParaRPr b="0" lang="ru-RU" sz="2000" spc="-1" strike="noStrike">
              <a:latin typeface="Arial"/>
            </a:endParaRPr>
          </a:p>
          <a:p>
            <a:pPr marL="343080" indent="-342720">
              <a:lnSpc>
                <a:spcPct val="90000"/>
              </a:lnSpc>
              <a:buClr>
                <a:srgbClr val="ffffff"/>
              </a:buClr>
              <a:buFont typeface="StarSymbol"/>
              <a:buChar char="-"/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подразделение вспомогательной латышской полиции под командованием Виктора Арайса («команда Арайса»);</a:t>
            </a:r>
            <a:endParaRPr b="0" lang="ru-RU" sz="2000" spc="-1" strike="noStrike">
              <a:latin typeface="Arial"/>
            </a:endParaRPr>
          </a:p>
          <a:p>
            <a:pPr marL="343080" indent="-342720">
              <a:lnSpc>
                <a:spcPct val="90000"/>
              </a:lnSpc>
              <a:buClr>
                <a:srgbClr val="ffffff"/>
              </a:buClr>
              <a:buFont typeface="StarSymbol"/>
              <a:buChar char="-"/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2-й литовский вспомогательный полицейский батальон;</a:t>
            </a:r>
            <a:endParaRPr b="0" lang="ru-RU" sz="2000" spc="-1" strike="noStrike">
              <a:latin typeface="Arial"/>
            </a:endParaRPr>
          </a:p>
          <a:p>
            <a:pPr marL="343080" indent="-342720">
              <a:lnSpc>
                <a:spcPct val="90000"/>
              </a:lnSpc>
              <a:buClr>
                <a:srgbClr val="ffffff"/>
              </a:buClr>
              <a:buFont typeface="StarSymbol"/>
              <a:buChar char="-"/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13-й белорусский полицейский батальон при СД;</a:t>
            </a:r>
            <a:endParaRPr b="0" lang="ru-RU" sz="2000" spc="-1" strike="noStrike">
              <a:latin typeface="Arial"/>
            </a:endParaRPr>
          </a:p>
          <a:p>
            <a:pPr marL="343080" indent="-342720">
              <a:lnSpc>
                <a:spcPct val="90000"/>
              </a:lnSpc>
              <a:buClr>
                <a:srgbClr val="ffffff"/>
              </a:buClr>
              <a:buFont typeface="StarSymbol"/>
              <a:buChar char="-"/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Украинские карательные батальоны;</a:t>
            </a:r>
            <a:endParaRPr b="0" lang="ru-RU" sz="2000" spc="-1" strike="noStrike">
              <a:latin typeface="Arial"/>
            </a:endParaRPr>
          </a:p>
          <a:p>
            <a:pPr marL="343080" indent="-342720">
              <a:lnSpc>
                <a:spcPct val="90000"/>
              </a:lnSpc>
              <a:buClr>
                <a:srgbClr val="ffffff"/>
              </a:buClr>
              <a:buFont typeface="StarSymbol"/>
              <a:buChar char="-"/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члены Армии Крайовой и многие другие.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396" name="Рисунок 6" descr=""/>
          <p:cNvPicPr/>
          <p:nvPr/>
        </p:nvPicPr>
        <p:blipFill>
          <a:blip r:embed="rId2"/>
          <a:stretch/>
        </p:blipFill>
        <p:spPr>
          <a:xfrm>
            <a:off x="62640" y="3949200"/>
            <a:ext cx="3952440" cy="2730600"/>
          </a:xfrm>
          <a:prstGeom prst="rect">
            <a:avLst/>
          </a:prstGeom>
          <a:ln w="0">
            <a:noFill/>
          </a:ln>
        </p:spPr>
      </p:pic>
      <p:pic>
        <p:nvPicPr>
          <p:cNvPr id="397" name="Рисунок 8" descr=""/>
          <p:cNvPicPr/>
          <p:nvPr/>
        </p:nvPicPr>
        <p:blipFill>
          <a:blip r:embed="rId3"/>
          <a:srcRect l="0" t="0" r="3447" b="6172"/>
          <a:stretch/>
        </p:blipFill>
        <p:spPr>
          <a:xfrm>
            <a:off x="4109400" y="3948480"/>
            <a:ext cx="3952440" cy="273168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Рисунок 1" descr=""/>
          <p:cNvPicPr/>
          <p:nvPr/>
        </p:nvPicPr>
        <p:blipFill>
          <a:blip r:embed="rId1"/>
          <a:srcRect l="1839" t="0" r="0" b="0"/>
          <a:stretch/>
        </p:blipFill>
        <p:spPr>
          <a:xfrm>
            <a:off x="8614800" y="5157360"/>
            <a:ext cx="3656160" cy="1801800"/>
          </a:xfrm>
          <a:prstGeom prst="rect">
            <a:avLst/>
          </a:prstGeom>
          <a:ln w="0">
            <a:noFill/>
          </a:ln>
        </p:spPr>
      </p:pic>
      <p:sp>
        <p:nvSpPr>
          <p:cNvPr id="399" name="TextShape 1"/>
          <p:cNvSpPr txBox="1"/>
          <p:nvPr/>
        </p:nvSpPr>
        <p:spPr>
          <a:xfrm>
            <a:off x="10126800" y="6436440"/>
            <a:ext cx="1142640" cy="275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58ADB03-1B62-4988-A0F4-4C80DCF06C91}" type="slidenum">
              <a:rPr b="0" lang="ru-RU" sz="1200" spc="-1" strike="noStrike">
                <a:solidFill>
                  <a:srgbClr val="ffffff"/>
                </a:solidFill>
                <a:latin typeface="Corbe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00" name="CustomShape 2"/>
          <p:cNvSpPr/>
          <p:nvPr/>
        </p:nvSpPr>
        <p:spPr>
          <a:xfrm>
            <a:off x="128160" y="332640"/>
            <a:ext cx="12142800" cy="102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ru-RU" sz="3600" spc="-1" strike="noStrike">
                <a:solidFill>
                  <a:srgbClr val="c00000"/>
                </a:solidFill>
                <a:latin typeface="B52"/>
              </a:rPr>
              <a:t>Сохранение памяти о жертвах </a:t>
            </a:r>
            <a:br/>
            <a:r>
              <a:rPr b="1" lang="ru-RU" sz="3600" spc="-1" strike="noStrike">
                <a:solidFill>
                  <a:srgbClr val="c00000"/>
                </a:solidFill>
                <a:latin typeface="B52"/>
              </a:rPr>
              <a:t>Великой Отечественной войны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401" name="CustomShape 3"/>
          <p:cNvSpPr/>
          <p:nvPr/>
        </p:nvSpPr>
        <p:spPr>
          <a:xfrm>
            <a:off x="261720" y="1628640"/>
            <a:ext cx="11593080" cy="475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На государственном учете состоит </a:t>
            </a:r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8 331 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воинское захоронение и захоронение жертв войн, 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в том числе </a:t>
            </a:r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1 626 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захоронений жертв войны (геноцида).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В 2022 году на государственный учет поставлено </a:t>
            </a:r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179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 захоронений погибших в ходе войн. Внесены в паспорта захоронений сведения о </a:t>
            </a:r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555 509 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погибших, ранее считавшихся пропавшими без вести.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В Витебской области числится </a:t>
            </a:r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1 556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 воинских захоронений (погибших – </a:t>
            </a:r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488 917 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человек: известных – </a:t>
            </a:r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212 851 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человек, неизвестных – </a:t>
            </a:r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276 066 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человек).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В 2022 году поставлено на учет </a:t>
            </a:r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21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 воинское захоронение, вновь выявленных  </a:t>
            </a:r>
            <a:br/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2 294  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фамилии погибших воинов, увековеченных – </a:t>
            </a:r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2 605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, </a:t>
            </a:r>
            <a:br/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2 910 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фамилии нанесены в 2022 году на мемориальные плиты, 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всего – </a:t>
            </a:r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190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 тыс. фамилий погибших нанесены на мемориальные плиты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 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402" name="Рисунок 5" descr=""/>
          <p:cNvPicPr/>
          <p:nvPr/>
        </p:nvPicPr>
        <p:blipFill>
          <a:blip r:embed="rId2"/>
          <a:stretch/>
        </p:blipFill>
        <p:spPr>
          <a:xfrm>
            <a:off x="-98280" y="-109440"/>
            <a:ext cx="1904760" cy="190476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Рисунок 1" descr=""/>
          <p:cNvPicPr/>
          <p:nvPr/>
        </p:nvPicPr>
        <p:blipFill>
          <a:blip r:embed="rId1"/>
          <a:srcRect l="3774" t="0" r="0" b="0"/>
          <a:stretch/>
        </p:blipFill>
        <p:spPr>
          <a:xfrm>
            <a:off x="8686800" y="5157360"/>
            <a:ext cx="3584160" cy="1801800"/>
          </a:xfrm>
          <a:prstGeom prst="rect">
            <a:avLst/>
          </a:prstGeom>
          <a:ln w="0">
            <a:noFill/>
          </a:ln>
        </p:spPr>
      </p:pic>
      <p:sp>
        <p:nvSpPr>
          <p:cNvPr id="404" name="TextShape 1"/>
          <p:cNvSpPr txBox="1"/>
          <p:nvPr/>
        </p:nvSpPr>
        <p:spPr>
          <a:xfrm>
            <a:off x="10126800" y="6436440"/>
            <a:ext cx="1142640" cy="275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8867E9BF-BB5B-4D71-897A-6E8EFB4E29A1}" type="slidenum">
              <a:rPr b="0" lang="ru-RU" sz="1200" spc="-1" strike="noStrike">
                <a:solidFill>
                  <a:srgbClr val="ffffff"/>
                </a:solidFill>
                <a:latin typeface="Corbe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05" name="CustomShape 2"/>
          <p:cNvSpPr/>
          <p:nvPr/>
        </p:nvSpPr>
        <p:spPr>
          <a:xfrm>
            <a:off x="128160" y="332640"/>
            <a:ext cx="12142800" cy="102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ru-RU" sz="3600" spc="-1" strike="noStrike">
                <a:solidFill>
                  <a:srgbClr val="c00000"/>
                </a:solidFill>
                <a:latin typeface="B52"/>
              </a:rPr>
              <a:t>Сохранение памяти о жертвах </a:t>
            </a:r>
            <a:br/>
            <a:r>
              <a:rPr b="1" lang="ru-RU" sz="3600" spc="-1" strike="noStrike">
                <a:solidFill>
                  <a:srgbClr val="c00000"/>
                </a:solidFill>
                <a:latin typeface="B52"/>
              </a:rPr>
              <a:t>Великой Отечественной войны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406" name="CustomShape 3"/>
          <p:cNvSpPr/>
          <p:nvPr/>
        </p:nvSpPr>
        <p:spPr>
          <a:xfrm>
            <a:off x="261720" y="1795680"/>
            <a:ext cx="11710800" cy="414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Специализированные поисковые подразделения 52-го отдельного специализированного поискового батальона провели полевые поисковые работы на </a:t>
            </a:r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105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 поисковых объектах. 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В ходе проведения полевых поисковых работ обнаружено </a:t>
            </a:r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86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 неучтенных захоронений погибших в ходе войн. При этом были обнаружены и извлечены останки </a:t>
            </a:r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2 963 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погибших.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В Витебской области поисковые работы проведены на </a:t>
            </a:r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9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 объектах, извлечено </a:t>
            </a:r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547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 останков.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В течение года перезахоронено </a:t>
            </a:r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562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 останков (</a:t>
            </a:r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193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 – известных военнослужащих РККА, </a:t>
            </a:r>
            <a:br/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269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 – неизвестных военнослужащих РККА, жертв войны – </a:t>
            </a:r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81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По состоянию на 1 января 2023 г. установлены и внесены в автоматизированный банк данных «Книга Памяти Республики Беларусь» (www.mil.by/base/) сведения о </a:t>
            </a:r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345 002 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погибших.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endParaRPr b="0" lang="ru-RU" sz="2000" spc="-1" strike="noStrike">
              <a:latin typeface="Arial"/>
            </a:endParaRPr>
          </a:p>
        </p:txBody>
      </p:sp>
      <p:pic>
        <p:nvPicPr>
          <p:cNvPr id="407" name="Рисунок 5" descr=""/>
          <p:cNvPicPr/>
          <p:nvPr/>
        </p:nvPicPr>
        <p:blipFill>
          <a:blip r:embed="rId2"/>
          <a:stretch/>
        </p:blipFill>
        <p:spPr>
          <a:xfrm>
            <a:off x="-98280" y="-109440"/>
            <a:ext cx="1904760" cy="190476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Shape 1"/>
          <p:cNvSpPr txBox="1"/>
          <p:nvPr/>
        </p:nvSpPr>
        <p:spPr>
          <a:xfrm>
            <a:off x="1341720" y="332640"/>
            <a:ext cx="10116360" cy="10202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ru-RU" sz="5000" spc="-1" strike="noStrike">
                <a:solidFill>
                  <a:srgbClr val="c00000"/>
                </a:solidFill>
                <a:latin typeface="B52"/>
              </a:rPr>
              <a:t>Великая Отечественная война</a:t>
            </a:r>
            <a:endParaRPr b="0" lang="ru-RU" sz="5000" spc="-1" strike="noStrike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288" name="Рисунок 3" descr=""/>
          <p:cNvPicPr/>
          <p:nvPr/>
        </p:nvPicPr>
        <p:blipFill>
          <a:blip r:embed="rId1"/>
          <a:srcRect l="7875" t="0" r="21251" b="0"/>
          <a:stretch/>
        </p:blipFill>
        <p:spPr>
          <a:xfrm>
            <a:off x="333720" y="2174760"/>
            <a:ext cx="4803840" cy="3816000"/>
          </a:xfrm>
          <a:prstGeom prst="rect">
            <a:avLst/>
          </a:prstGeom>
          <a:ln w="0">
            <a:noFill/>
          </a:ln>
        </p:spPr>
      </p:pic>
      <p:sp>
        <p:nvSpPr>
          <p:cNvPr id="289" name="CustomShape 2"/>
          <p:cNvSpPr/>
          <p:nvPr/>
        </p:nvSpPr>
        <p:spPr>
          <a:xfrm>
            <a:off x="5230440" y="1645200"/>
            <a:ext cx="6480360" cy="519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9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a_OldTyperNr"/>
              </a:rPr>
              <a:t>«И пока в странах, которые Советская армия освобождала от фашизма, рушат могилы наших дедов и прадедов – здесь, </a:t>
            </a:r>
            <a:br/>
            <a:r>
              <a:rPr b="1" lang="ru-RU" sz="2400" spc="-1" strike="noStrike">
                <a:solidFill>
                  <a:srgbClr val="ffffff"/>
                </a:solidFill>
                <a:latin typeface="a_OldTyperNr"/>
              </a:rPr>
              <a:t>на белорусской земле, мы будем строить новую Беларусь. Поднимать архивы </a:t>
            </a:r>
            <a:br/>
            <a:r>
              <a:rPr b="1" lang="ru-RU" sz="2400" spc="-1" strike="noStrike">
                <a:solidFill>
                  <a:srgbClr val="ffffff"/>
                </a:solidFill>
                <a:latin typeface="a_OldTyperNr"/>
              </a:rPr>
              <a:t>и восстанавливать историю каждого воина, каждой невинной мирной жертвы. </a:t>
            </a:r>
            <a:br/>
            <a:r>
              <a:rPr b="1" lang="ru-RU" sz="2400" spc="-1" strike="noStrike">
                <a:solidFill>
                  <a:srgbClr val="ffffff"/>
                </a:solidFill>
                <a:latin typeface="a_OldTyperNr"/>
              </a:rPr>
              <a:t>Это очень болезненные для нас воспоминания. До сих пор они были нашей тихой скорбной памятью. Теперь станут набатом… чтобы весь мир понял, что будет с этим миром, если современный нацизм перерастет в фашизм»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90000"/>
              </a:lnSpc>
            </a:pPr>
            <a:endParaRPr b="0" lang="ru-RU" sz="2400" spc="-1" strike="noStrike">
              <a:latin typeface="Arial"/>
            </a:endParaRPr>
          </a:p>
          <a:p>
            <a:pPr algn="r">
              <a:lnSpc>
                <a:spcPct val="90000"/>
              </a:lnSpc>
            </a:pPr>
            <a:r>
              <a:rPr b="0" i="1" lang="ru-RU" sz="1800" spc="-1" strike="noStrike">
                <a:solidFill>
                  <a:srgbClr val="ffffff"/>
                </a:solidFill>
                <a:latin typeface="a_OldTyperNr"/>
              </a:rPr>
              <a:t>из выступления Главы государства на торжественном собрании ко Дню Независимости Беларуси 2 июля 2022 г.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90" name="TextShape 3"/>
          <p:cNvSpPr txBox="1"/>
          <p:nvPr/>
        </p:nvSpPr>
        <p:spPr>
          <a:xfrm>
            <a:off x="9523440" y="6400800"/>
            <a:ext cx="1142640" cy="275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B1CC91D-31EA-4BC2-BA57-B48F8A459318}" type="slidenum">
              <a:rPr b="0" lang="ru-RU" sz="1200" spc="-1" strike="noStrike">
                <a:solidFill>
                  <a:srgbClr val="ffffff"/>
                </a:solidFill>
                <a:latin typeface="Corbe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transition spd="slow">
    <p:push dir="u"/>
  </p:transition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extShape 1"/>
          <p:cNvSpPr txBox="1"/>
          <p:nvPr/>
        </p:nvSpPr>
        <p:spPr>
          <a:xfrm>
            <a:off x="10126800" y="6436440"/>
            <a:ext cx="1142640" cy="275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CC24ACF8-5F54-45A0-B180-C96557CA68F0}" type="slidenum">
              <a:rPr b="0" lang="ru-RU" sz="1200" spc="-1" strike="noStrike">
                <a:solidFill>
                  <a:srgbClr val="ffffff"/>
                </a:solidFill>
                <a:latin typeface="Corbe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09" name="CustomShape 2"/>
          <p:cNvSpPr/>
          <p:nvPr/>
        </p:nvSpPr>
        <p:spPr>
          <a:xfrm>
            <a:off x="128160" y="332640"/>
            <a:ext cx="12142800" cy="102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ru-RU" sz="3600" spc="-1" strike="noStrike">
                <a:solidFill>
                  <a:srgbClr val="c00000"/>
                </a:solidFill>
                <a:latin typeface="B52"/>
              </a:rPr>
              <a:t>Сохранение памяти о жертвах </a:t>
            </a:r>
            <a:br/>
            <a:r>
              <a:rPr b="1" lang="ru-RU" sz="3600" spc="-1" strike="noStrike">
                <a:solidFill>
                  <a:srgbClr val="c00000"/>
                </a:solidFill>
                <a:latin typeface="B52"/>
              </a:rPr>
              <a:t>Великой Отечественной войны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410" name="CustomShape 3"/>
          <p:cNvSpPr/>
          <p:nvPr/>
        </p:nvSpPr>
        <p:spPr>
          <a:xfrm>
            <a:off x="261720" y="1795680"/>
            <a:ext cx="11710800" cy="195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В музеях Беларуси проводятся культурно-образовательные мероприятия на тему: 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«Геноцид белорусского народа в годы Великой Отечественной войны и послевоенный период»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В 2022 году в музейных учреждениях создано </a:t>
            </a:r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315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 экспозиций (</a:t>
            </a:r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215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 – временных, </a:t>
            </a:r>
            <a:br/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100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 – постоянных). В учреждениях образования организовано более </a:t>
            </a:r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3,5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 тыс. экспозиций 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в музейных комнатах, уголках и т.д.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411" name="Рисунок 6" descr=""/>
          <p:cNvPicPr/>
          <p:nvPr/>
        </p:nvPicPr>
        <p:blipFill>
          <a:blip r:embed="rId1"/>
          <a:stretch/>
        </p:blipFill>
        <p:spPr>
          <a:xfrm>
            <a:off x="-98280" y="-109440"/>
            <a:ext cx="1904760" cy="1904760"/>
          </a:xfrm>
          <a:prstGeom prst="rect">
            <a:avLst/>
          </a:prstGeom>
          <a:ln w="0">
            <a:noFill/>
          </a:ln>
        </p:spPr>
      </p:pic>
      <p:pic>
        <p:nvPicPr>
          <p:cNvPr id="412" name="Рисунок 2" descr=""/>
          <p:cNvPicPr/>
          <p:nvPr/>
        </p:nvPicPr>
        <p:blipFill>
          <a:blip r:embed="rId2"/>
          <a:stretch/>
        </p:blipFill>
        <p:spPr>
          <a:xfrm>
            <a:off x="6454440" y="3771720"/>
            <a:ext cx="4522680" cy="3015000"/>
          </a:xfrm>
          <a:prstGeom prst="rect">
            <a:avLst/>
          </a:prstGeom>
          <a:ln w="0">
            <a:noFill/>
          </a:ln>
        </p:spPr>
      </p:pic>
      <p:pic>
        <p:nvPicPr>
          <p:cNvPr id="413" name="Рисунок 7" descr=""/>
          <p:cNvPicPr/>
          <p:nvPr/>
        </p:nvPicPr>
        <p:blipFill>
          <a:blip r:embed="rId3"/>
          <a:stretch/>
        </p:blipFill>
        <p:spPr>
          <a:xfrm>
            <a:off x="1053720" y="3810600"/>
            <a:ext cx="4464000" cy="297612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Рисунок 9" descr=""/>
          <p:cNvPicPr/>
          <p:nvPr/>
        </p:nvPicPr>
        <p:blipFill>
          <a:blip r:embed="rId1"/>
          <a:stretch/>
        </p:blipFill>
        <p:spPr>
          <a:xfrm>
            <a:off x="6310440" y="2275200"/>
            <a:ext cx="5581800" cy="3702600"/>
          </a:xfrm>
          <a:prstGeom prst="rect">
            <a:avLst/>
          </a:prstGeom>
          <a:ln w="0">
            <a:noFill/>
          </a:ln>
        </p:spPr>
      </p:pic>
      <p:sp>
        <p:nvSpPr>
          <p:cNvPr id="415" name="TextShape 1"/>
          <p:cNvSpPr txBox="1"/>
          <p:nvPr/>
        </p:nvSpPr>
        <p:spPr>
          <a:xfrm>
            <a:off x="10126800" y="6436440"/>
            <a:ext cx="1142640" cy="275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2A2CE0DE-F6A9-4D4C-AF55-16CBAD4794C1}" type="slidenum">
              <a:rPr b="0" lang="ru-RU" sz="1200" spc="-1" strike="noStrike">
                <a:solidFill>
                  <a:srgbClr val="ffffff"/>
                </a:solidFill>
                <a:latin typeface="Corbe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16" name="CustomShape 2"/>
          <p:cNvSpPr/>
          <p:nvPr/>
        </p:nvSpPr>
        <p:spPr>
          <a:xfrm>
            <a:off x="128160" y="332640"/>
            <a:ext cx="12142800" cy="102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ru-RU" sz="3600" spc="-1" strike="noStrike">
                <a:solidFill>
                  <a:srgbClr val="c00000"/>
                </a:solidFill>
                <a:latin typeface="B52"/>
              </a:rPr>
              <a:t>Сохранение памяти о жертвах </a:t>
            </a:r>
            <a:br/>
            <a:r>
              <a:rPr b="1" lang="ru-RU" sz="3600" spc="-1" strike="noStrike">
                <a:solidFill>
                  <a:srgbClr val="c00000"/>
                </a:solidFill>
                <a:latin typeface="B52"/>
              </a:rPr>
              <a:t>Великой Отечественной войны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417" name="CustomShape 3"/>
          <p:cNvSpPr/>
          <p:nvPr/>
        </p:nvSpPr>
        <p:spPr>
          <a:xfrm>
            <a:off x="261720" y="1628640"/>
            <a:ext cx="1192680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Перечень экскурсионных объектов, связанных с геноцидом белорусского народа в годы Великой Отечественной войны: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418" name="Рисунок 1" descr=""/>
          <p:cNvPicPr/>
          <p:nvPr/>
        </p:nvPicPr>
        <p:blipFill>
          <a:blip r:embed="rId2"/>
          <a:stretch/>
        </p:blipFill>
        <p:spPr>
          <a:xfrm>
            <a:off x="297000" y="2275200"/>
            <a:ext cx="5581800" cy="3720960"/>
          </a:xfrm>
          <a:prstGeom prst="rect">
            <a:avLst/>
          </a:prstGeom>
          <a:ln w="0">
            <a:noFill/>
          </a:ln>
        </p:spPr>
      </p:pic>
      <p:sp>
        <p:nvSpPr>
          <p:cNvPr id="419" name="CustomShape 4"/>
          <p:cNvSpPr/>
          <p:nvPr/>
        </p:nvSpPr>
        <p:spPr>
          <a:xfrm>
            <a:off x="297000" y="5996520"/>
            <a:ext cx="5596200" cy="58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_OldTyperNr"/>
              </a:rPr>
              <a:t>Государственный мемориальный комплекс «Хатынь»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420" name="CustomShape 5"/>
          <p:cNvSpPr/>
          <p:nvPr/>
        </p:nvSpPr>
        <p:spPr>
          <a:xfrm>
            <a:off x="6252480" y="5996520"/>
            <a:ext cx="5581800" cy="58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_OldTyperNr"/>
              </a:rPr>
              <a:t>Мемориальный комплекс детям-жертвам фашизма </a:t>
            </a:r>
            <a:endParaRPr b="0" lang="ru-RU" sz="1800" spc="-1" strike="noStrike">
              <a:latin typeface="Arial"/>
            </a:endParaRPr>
          </a:p>
        </p:txBody>
      </p:sp>
    </p:spTree>
  </p:cSld>
  <p:transition spd="slow">
    <p:push dir="u"/>
  </p:transition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Рисунок 12" descr=""/>
          <p:cNvPicPr/>
          <p:nvPr/>
        </p:nvPicPr>
        <p:blipFill>
          <a:blip r:embed="rId1"/>
          <a:stretch/>
        </p:blipFill>
        <p:spPr>
          <a:xfrm>
            <a:off x="7146360" y="3779640"/>
            <a:ext cx="4173480" cy="2862720"/>
          </a:xfrm>
          <a:prstGeom prst="rect">
            <a:avLst/>
          </a:prstGeom>
          <a:ln w="0">
            <a:noFill/>
          </a:ln>
        </p:spPr>
      </p:pic>
      <p:sp>
        <p:nvSpPr>
          <p:cNvPr id="422" name="TextShape 1"/>
          <p:cNvSpPr txBox="1"/>
          <p:nvPr/>
        </p:nvSpPr>
        <p:spPr>
          <a:xfrm>
            <a:off x="9523440" y="6400800"/>
            <a:ext cx="1142640" cy="275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EE398FC-023F-4561-94AF-9B3C72E049AF}" type="slidenum">
              <a:rPr b="0" lang="ru-RU" sz="1200" spc="-1" strike="noStrike">
                <a:solidFill>
                  <a:srgbClr val="ffffff"/>
                </a:solidFill>
                <a:latin typeface="Corbe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23" name="CustomShape 2"/>
          <p:cNvSpPr/>
          <p:nvPr/>
        </p:nvSpPr>
        <p:spPr>
          <a:xfrm>
            <a:off x="292680" y="44640"/>
            <a:ext cx="1192680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Перечень экскурсионных объектов, связанных с геноцидом белорусского народа в годы Великой Отечественной войны: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424" name="Рисунок 5" descr=""/>
          <p:cNvPicPr/>
          <p:nvPr/>
        </p:nvPicPr>
        <p:blipFill>
          <a:blip r:embed="rId2"/>
          <a:stretch/>
        </p:blipFill>
        <p:spPr>
          <a:xfrm>
            <a:off x="981720" y="689040"/>
            <a:ext cx="4176000" cy="2862720"/>
          </a:xfrm>
          <a:prstGeom prst="rect">
            <a:avLst/>
          </a:prstGeom>
          <a:ln w="0">
            <a:noFill/>
          </a:ln>
        </p:spPr>
      </p:pic>
      <p:sp>
        <p:nvSpPr>
          <p:cNvPr id="425" name="CustomShape 3"/>
          <p:cNvSpPr/>
          <p:nvPr/>
        </p:nvSpPr>
        <p:spPr>
          <a:xfrm>
            <a:off x="1161000" y="3319560"/>
            <a:ext cx="4297680" cy="25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a_OldTyperNr"/>
              </a:rPr>
              <a:t>Памятник узникам Калдычевского лагеря смерти</a:t>
            </a:r>
            <a:endParaRPr b="0" lang="ru-RU" sz="1200" spc="-1" strike="noStrike">
              <a:latin typeface="Arial"/>
            </a:endParaRPr>
          </a:p>
        </p:txBody>
      </p:sp>
      <p:pic>
        <p:nvPicPr>
          <p:cNvPr id="426" name="Рисунок 7" descr=""/>
          <p:cNvPicPr/>
          <p:nvPr/>
        </p:nvPicPr>
        <p:blipFill>
          <a:blip r:embed="rId3"/>
          <a:stretch/>
        </p:blipFill>
        <p:spPr>
          <a:xfrm>
            <a:off x="7154280" y="661680"/>
            <a:ext cx="4165560" cy="2847600"/>
          </a:xfrm>
          <a:prstGeom prst="rect">
            <a:avLst/>
          </a:prstGeom>
          <a:ln w="0">
            <a:noFill/>
          </a:ln>
        </p:spPr>
      </p:pic>
      <p:sp>
        <p:nvSpPr>
          <p:cNvPr id="427" name="CustomShape 4"/>
          <p:cNvSpPr/>
          <p:nvPr/>
        </p:nvSpPr>
        <p:spPr>
          <a:xfrm>
            <a:off x="7574760" y="3283560"/>
            <a:ext cx="2520000" cy="25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a_OldTyperNr"/>
              </a:rPr>
              <a:t>Мемориальный комплекс «Ола»</a:t>
            </a:r>
            <a:endParaRPr b="0" lang="ru-RU" sz="1200" spc="-1" strike="noStrike">
              <a:latin typeface="Arial"/>
            </a:endParaRPr>
          </a:p>
        </p:txBody>
      </p:sp>
      <p:pic>
        <p:nvPicPr>
          <p:cNvPr id="428" name="Рисунок 9" descr=""/>
          <p:cNvPicPr/>
          <p:nvPr/>
        </p:nvPicPr>
        <p:blipFill>
          <a:blip r:embed="rId4"/>
          <a:stretch/>
        </p:blipFill>
        <p:spPr>
          <a:xfrm>
            <a:off x="961920" y="3787200"/>
            <a:ext cx="4196160" cy="2889720"/>
          </a:xfrm>
          <a:prstGeom prst="rect">
            <a:avLst/>
          </a:prstGeom>
          <a:ln w="0">
            <a:noFill/>
          </a:ln>
        </p:spPr>
      </p:pic>
      <p:sp>
        <p:nvSpPr>
          <p:cNvPr id="429" name="CustomShape 5"/>
          <p:cNvSpPr/>
          <p:nvPr/>
        </p:nvSpPr>
        <p:spPr>
          <a:xfrm>
            <a:off x="981720" y="6446160"/>
            <a:ext cx="3107880" cy="25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a_OldTyperNr"/>
              </a:rPr>
              <a:t>Мемориальный комплекс «Тростенец» 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430" name="CustomShape 6"/>
          <p:cNvSpPr/>
          <p:nvPr/>
        </p:nvSpPr>
        <p:spPr>
          <a:xfrm>
            <a:off x="7146360" y="6418440"/>
            <a:ext cx="4073400" cy="25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a_OldTyperNr"/>
              </a:rPr>
              <a:t>Мемориальный комплекс «Урочище Борок» </a:t>
            </a:r>
            <a:endParaRPr b="0" lang="ru-RU" sz="1200" spc="-1" strike="noStrike">
              <a:latin typeface="Arial"/>
            </a:endParaRPr>
          </a:p>
        </p:txBody>
      </p:sp>
      <p:pic>
        <p:nvPicPr>
          <p:cNvPr id="431" name="Рисунок 14" descr=""/>
          <p:cNvPicPr/>
          <p:nvPr/>
        </p:nvPicPr>
        <p:blipFill>
          <a:blip r:embed="rId5"/>
          <a:stretch/>
        </p:blipFill>
        <p:spPr>
          <a:xfrm>
            <a:off x="4602960" y="1125720"/>
            <a:ext cx="3303360" cy="440460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Рисунок 15" descr=""/>
          <p:cNvPicPr/>
          <p:nvPr/>
        </p:nvPicPr>
        <p:blipFill>
          <a:blip r:embed="rId1"/>
          <a:stretch/>
        </p:blipFill>
        <p:spPr>
          <a:xfrm>
            <a:off x="7145640" y="3779640"/>
            <a:ext cx="4174920" cy="2841120"/>
          </a:xfrm>
          <a:prstGeom prst="rect">
            <a:avLst/>
          </a:prstGeom>
          <a:ln w="0">
            <a:noFill/>
          </a:ln>
        </p:spPr>
      </p:pic>
      <p:pic>
        <p:nvPicPr>
          <p:cNvPr id="433" name="Рисунок 11" descr=""/>
          <p:cNvPicPr/>
          <p:nvPr/>
        </p:nvPicPr>
        <p:blipFill>
          <a:blip r:embed="rId2"/>
          <a:stretch/>
        </p:blipFill>
        <p:spPr>
          <a:xfrm>
            <a:off x="987480" y="3779640"/>
            <a:ext cx="4166280" cy="2897280"/>
          </a:xfrm>
          <a:prstGeom prst="rect">
            <a:avLst/>
          </a:prstGeom>
          <a:ln w="0">
            <a:noFill/>
          </a:ln>
        </p:spPr>
      </p:pic>
      <p:pic>
        <p:nvPicPr>
          <p:cNvPr id="434" name="Рисунок 2" descr=""/>
          <p:cNvPicPr/>
          <p:nvPr/>
        </p:nvPicPr>
        <p:blipFill>
          <a:blip r:embed="rId3"/>
          <a:stretch/>
        </p:blipFill>
        <p:spPr>
          <a:xfrm>
            <a:off x="7146360" y="673200"/>
            <a:ext cx="4196880" cy="2882880"/>
          </a:xfrm>
          <a:prstGeom prst="rect">
            <a:avLst/>
          </a:prstGeom>
          <a:ln w="0">
            <a:noFill/>
          </a:ln>
        </p:spPr>
      </p:pic>
      <p:pic>
        <p:nvPicPr>
          <p:cNvPr id="435" name="Рисунок 1" descr=""/>
          <p:cNvPicPr/>
          <p:nvPr/>
        </p:nvPicPr>
        <p:blipFill>
          <a:blip r:embed="rId4"/>
          <a:stretch/>
        </p:blipFill>
        <p:spPr>
          <a:xfrm>
            <a:off x="988560" y="690840"/>
            <a:ext cx="4169520" cy="2847600"/>
          </a:xfrm>
          <a:prstGeom prst="rect">
            <a:avLst/>
          </a:prstGeom>
          <a:ln w="0">
            <a:noFill/>
          </a:ln>
        </p:spPr>
      </p:pic>
      <p:sp>
        <p:nvSpPr>
          <p:cNvPr id="436" name="TextShape 1"/>
          <p:cNvSpPr txBox="1"/>
          <p:nvPr/>
        </p:nvSpPr>
        <p:spPr>
          <a:xfrm>
            <a:off x="9523440" y="6400800"/>
            <a:ext cx="1142640" cy="275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C1ED780E-A849-46C7-B8F8-AAD5C158FFA7}" type="slidenum">
              <a:rPr b="0" lang="ru-RU" sz="1200" spc="-1" strike="noStrike">
                <a:solidFill>
                  <a:srgbClr val="ffffff"/>
                </a:solidFill>
                <a:latin typeface="Corbe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37" name="CustomShape 2"/>
          <p:cNvSpPr/>
          <p:nvPr/>
        </p:nvSpPr>
        <p:spPr>
          <a:xfrm>
            <a:off x="292680" y="44640"/>
            <a:ext cx="1192680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Перечень экскурсионных объектов, связанных с геноцидом белорусского народа в годы Великой Отечественной войны: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438" name="CustomShape 3"/>
          <p:cNvSpPr/>
          <p:nvPr/>
        </p:nvSpPr>
        <p:spPr>
          <a:xfrm>
            <a:off x="1181880" y="3310920"/>
            <a:ext cx="3971880" cy="25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a_OldTyperNr"/>
              </a:rPr>
              <a:t>Мемориальный комплекс «Проклятие фашизму»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439" name="CustomShape 4"/>
          <p:cNvSpPr/>
          <p:nvPr/>
        </p:nvSpPr>
        <p:spPr>
          <a:xfrm>
            <a:off x="7710120" y="3328200"/>
            <a:ext cx="3046320" cy="25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a_OldTyperNr"/>
              </a:rPr>
              <a:t>Мемориальный комплекс «Куповать»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440" name="CustomShape 5"/>
          <p:cNvSpPr/>
          <p:nvPr/>
        </p:nvSpPr>
        <p:spPr>
          <a:xfrm>
            <a:off x="996120" y="6278760"/>
            <a:ext cx="4165200" cy="41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a_OldTyperNr"/>
              </a:rPr>
              <a:t>Мемориальный комплекс «Памяти» сожженных деревень Могилевской области»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441" name="CustomShape 6"/>
          <p:cNvSpPr/>
          <p:nvPr/>
        </p:nvSpPr>
        <p:spPr>
          <a:xfrm>
            <a:off x="7146360" y="6418440"/>
            <a:ext cx="4073400" cy="25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a_OldTyperNr"/>
              </a:rPr>
              <a:t>Мемориальный комплекс «Ходоровка» </a:t>
            </a:r>
            <a:endParaRPr b="0" lang="ru-RU" sz="1200" spc="-1" strike="noStrike">
              <a:latin typeface="Arial"/>
            </a:endParaRPr>
          </a:p>
        </p:txBody>
      </p:sp>
      <p:pic>
        <p:nvPicPr>
          <p:cNvPr id="442" name="Рисунок 14" descr=""/>
          <p:cNvPicPr/>
          <p:nvPr/>
        </p:nvPicPr>
        <p:blipFill>
          <a:blip r:embed="rId5"/>
          <a:stretch/>
        </p:blipFill>
        <p:spPr>
          <a:xfrm>
            <a:off x="4602960" y="1125720"/>
            <a:ext cx="3303360" cy="440460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TextShape 1"/>
          <p:cNvSpPr txBox="1"/>
          <p:nvPr/>
        </p:nvSpPr>
        <p:spPr>
          <a:xfrm>
            <a:off x="10126800" y="6436440"/>
            <a:ext cx="1142640" cy="275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3A7DA7E8-533E-4347-9183-B0D48A3F0555}" type="slidenum">
              <a:rPr b="0" lang="ru-RU" sz="1200" spc="-1" strike="noStrike">
                <a:solidFill>
                  <a:srgbClr val="ffffff"/>
                </a:solidFill>
                <a:latin typeface="Corbe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44" name="CustomShape 2"/>
          <p:cNvSpPr/>
          <p:nvPr/>
        </p:nvSpPr>
        <p:spPr>
          <a:xfrm>
            <a:off x="128160" y="332640"/>
            <a:ext cx="12142800" cy="102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ru-RU" sz="3600" spc="-1" strike="noStrike">
                <a:solidFill>
                  <a:srgbClr val="c00000"/>
                </a:solidFill>
                <a:latin typeface="B52"/>
              </a:rPr>
              <a:t>Сохранение памяти о жертвах </a:t>
            </a:r>
            <a:br/>
            <a:r>
              <a:rPr b="1" lang="ru-RU" sz="3600" spc="-1" strike="noStrike">
                <a:solidFill>
                  <a:srgbClr val="c00000"/>
                </a:solidFill>
                <a:latin typeface="B52"/>
              </a:rPr>
              <a:t>Великой Отечественной войны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445" name="Рисунок 2" descr=""/>
          <p:cNvPicPr/>
          <p:nvPr/>
        </p:nvPicPr>
        <p:blipFill>
          <a:blip r:embed="rId1"/>
          <a:stretch/>
        </p:blipFill>
        <p:spPr>
          <a:xfrm>
            <a:off x="261720" y="1727640"/>
            <a:ext cx="5726520" cy="3816000"/>
          </a:xfrm>
          <a:prstGeom prst="rect">
            <a:avLst/>
          </a:prstGeom>
          <a:ln w="0">
            <a:noFill/>
          </a:ln>
        </p:spPr>
      </p:pic>
      <p:pic>
        <p:nvPicPr>
          <p:cNvPr id="446" name="Рисунок 5" descr=""/>
          <p:cNvPicPr/>
          <p:nvPr/>
        </p:nvPicPr>
        <p:blipFill>
          <a:blip r:embed="rId2"/>
          <a:stretch/>
        </p:blipFill>
        <p:spPr>
          <a:xfrm>
            <a:off x="6220080" y="1727640"/>
            <a:ext cx="5726520" cy="3822480"/>
          </a:xfrm>
          <a:prstGeom prst="rect">
            <a:avLst/>
          </a:prstGeom>
          <a:ln w="0">
            <a:noFill/>
          </a:ln>
        </p:spPr>
      </p:pic>
      <p:sp>
        <p:nvSpPr>
          <p:cNvPr id="447" name="CustomShape 3"/>
          <p:cNvSpPr/>
          <p:nvPr/>
        </p:nvSpPr>
        <p:spPr>
          <a:xfrm>
            <a:off x="6454440" y="5674680"/>
            <a:ext cx="5596200" cy="58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_OldTyperNr"/>
              </a:rPr>
              <a:t>Митинг-реквием, посвящённый жертвам карательных операций в Освее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448" name="CustomShape 4"/>
          <p:cNvSpPr/>
          <p:nvPr/>
        </p:nvSpPr>
        <p:spPr>
          <a:xfrm>
            <a:off x="651960" y="5674680"/>
            <a:ext cx="5596200" cy="58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_OldTyperNr"/>
              </a:rPr>
              <a:t>Торжественный митинг у мемориального комплекса «Звезда», г.Новополоцк</a:t>
            </a:r>
            <a:endParaRPr b="0" lang="ru-RU" sz="1800" spc="-1" strike="noStrike">
              <a:latin typeface="Arial"/>
            </a:endParaRPr>
          </a:p>
        </p:txBody>
      </p:sp>
    </p:spTree>
  </p:cSld>
  <p:transition spd="slow">
    <p:push dir="u"/>
  </p:transition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Рисунок 7" descr=""/>
          <p:cNvPicPr/>
          <p:nvPr/>
        </p:nvPicPr>
        <p:blipFill>
          <a:blip r:embed="rId1"/>
          <a:srcRect l="16532" t="24802" r="34642" b="26899"/>
          <a:stretch/>
        </p:blipFill>
        <p:spPr>
          <a:xfrm>
            <a:off x="8461800" y="4933440"/>
            <a:ext cx="3330000" cy="1852920"/>
          </a:xfrm>
          <a:prstGeom prst="rect">
            <a:avLst/>
          </a:prstGeom>
          <a:ln w="0">
            <a:noFill/>
          </a:ln>
        </p:spPr>
      </p:pic>
      <p:sp>
        <p:nvSpPr>
          <p:cNvPr id="450" name="TextShape 1"/>
          <p:cNvSpPr txBox="1"/>
          <p:nvPr/>
        </p:nvSpPr>
        <p:spPr>
          <a:xfrm>
            <a:off x="10126800" y="6436440"/>
            <a:ext cx="1142640" cy="275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28C119B4-E84C-4EB0-8D5D-D9CDDA521853}" type="slidenum">
              <a:rPr b="0" lang="ru-RU" sz="1200" spc="-1" strike="noStrike">
                <a:solidFill>
                  <a:srgbClr val="ffffff"/>
                </a:solidFill>
                <a:latin typeface="Corbe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51" name="CustomShape 2"/>
          <p:cNvSpPr/>
          <p:nvPr/>
        </p:nvSpPr>
        <p:spPr>
          <a:xfrm>
            <a:off x="128160" y="332640"/>
            <a:ext cx="12142800" cy="102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ru-RU" sz="3600" spc="-1" strike="noStrike">
                <a:solidFill>
                  <a:srgbClr val="c00000"/>
                </a:solidFill>
                <a:latin typeface="B52"/>
              </a:rPr>
              <a:t>Сохранение памяти о жертвах </a:t>
            </a:r>
            <a:br/>
            <a:r>
              <a:rPr b="1" lang="ru-RU" sz="3600" spc="-1" strike="noStrike">
                <a:solidFill>
                  <a:srgbClr val="c00000"/>
                </a:solidFill>
                <a:latin typeface="B52"/>
              </a:rPr>
              <a:t>Великой Отечественной войны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452" name="CustomShape 3"/>
          <p:cNvSpPr/>
          <p:nvPr/>
        </p:nvSpPr>
        <p:spPr>
          <a:xfrm>
            <a:off x="693720" y="1700640"/>
            <a:ext cx="11377080" cy="346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_OldTyperNr"/>
              </a:rPr>
              <a:t>Созданы сотни художественных произведений и кинофильмов. В том числе документальные сериалы телекомпании «Воен ТВ»:</a:t>
            </a:r>
            <a:endParaRPr b="0" lang="ru-RU" sz="1800" spc="-1" strike="noStrike">
              <a:latin typeface="Arial"/>
            </a:endParaRPr>
          </a:p>
          <a:p>
            <a:pPr marL="343080" indent="-342720">
              <a:lnSpc>
                <a:spcPct val="90000"/>
              </a:lnSpc>
              <a:buClr>
                <a:srgbClr val="ffffff"/>
              </a:buClr>
              <a:buFont typeface="StarSymbol"/>
              <a:buChar char="-"/>
            </a:pPr>
            <a:r>
              <a:rPr b="0" lang="ru-RU" sz="2400" spc="-1" strike="noStrike">
                <a:solidFill>
                  <a:srgbClr val="ffffff"/>
                </a:solidFill>
                <a:latin typeface="a_OldTyperNr"/>
              </a:rPr>
              <a:t>«Тот самый длинный день в году…» (2021 г.);</a:t>
            </a:r>
            <a:endParaRPr b="0" lang="ru-RU" sz="2400" spc="-1" strike="noStrike">
              <a:latin typeface="Arial"/>
            </a:endParaRPr>
          </a:p>
          <a:p>
            <a:pPr marL="343080" indent="-342720">
              <a:lnSpc>
                <a:spcPct val="90000"/>
              </a:lnSpc>
              <a:buClr>
                <a:srgbClr val="ffffff"/>
              </a:buClr>
              <a:buFont typeface="StarSymbol"/>
              <a:buChar char="-"/>
            </a:pPr>
            <a:r>
              <a:rPr b="0" lang="ru-RU" sz="2400" spc="-1" strike="noStrike">
                <a:solidFill>
                  <a:srgbClr val="ffffff"/>
                </a:solidFill>
                <a:latin typeface="a_OldTyperNr"/>
              </a:rPr>
              <a:t>«Конвейер смерти» (2022 г.);</a:t>
            </a:r>
            <a:endParaRPr b="0" lang="ru-RU" sz="2400" spc="-1" strike="noStrike">
              <a:latin typeface="Arial"/>
            </a:endParaRPr>
          </a:p>
          <a:p>
            <a:pPr marL="343080" indent="-342720">
              <a:lnSpc>
                <a:spcPct val="90000"/>
              </a:lnSpc>
              <a:buClr>
                <a:srgbClr val="ffffff"/>
              </a:buClr>
              <a:buFont typeface="StarSymbol"/>
              <a:buChar char="-"/>
            </a:pPr>
            <a:r>
              <a:rPr b="0" lang="ru-RU" sz="2400" spc="-1" strike="noStrike">
                <a:solidFill>
                  <a:srgbClr val="ffffff"/>
                </a:solidFill>
                <a:latin typeface="a_OldTyperNr"/>
              </a:rPr>
              <a:t>«Военная история. Эпизоды» (2022–2023 гг.).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_OldTyperNr"/>
              </a:rPr>
              <a:t>Документальные сериалы Агентства теленовостей Белтелерадиокомпании:</a:t>
            </a:r>
            <a:endParaRPr b="0" lang="ru-RU" sz="1800" spc="-1" strike="noStrike">
              <a:latin typeface="Arial"/>
            </a:endParaRPr>
          </a:p>
          <a:p>
            <a:pPr marL="343080" indent="-342720">
              <a:lnSpc>
                <a:spcPct val="90000"/>
              </a:lnSpc>
              <a:buClr>
                <a:srgbClr val="ffffff"/>
              </a:buClr>
              <a:buFont typeface="StarSymbol"/>
              <a:buChar char="-"/>
            </a:pPr>
            <a:r>
              <a:rPr b="0" lang="ru-RU" sz="2400" spc="-1" strike="noStrike">
                <a:solidFill>
                  <a:srgbClr val="ffffff"/>
                </a:solidFill>
                <a:latin typeface="a_OldTyperNr"/>
              </a:rPr>
              <a:t>«Без срока давности» (2022 г.);</a:t>
            </a:r>
            <a:endParaRPr b="0" lang="ru-RU" sz="2400" spc="-1" strike="noStrike">
              <a:latin typeface="Arial"/>
            </a:endParaRPr>
          </a:p>
          <a:p>
            <a:pPr marL="343080" indent="-342720">
              <a:lnSpc>
                <a:spcPct val="90000"/>
              </a:lnSpc>
              <a:buClr>
                <a:srgbClr val="ffffff"/>
              </a:buClr>
              <a:buFont typeface="StarSymbol"/>
              <a:buChar char="-"/>
            </a:pPr>
            <a:r>
              <a:rPr b="0" lang="ru-RU" sz="2400" spc="-1" strike="noStrike">
                <a:solidFill>
                  <a:srgbClr val="ffffff"/>
                </a:solidFill>
                <a:latin typeface="a_OldTyperNr"/>
              </a:rPr>
              <a:t>«Брест. Герои форпоста» (2020 г.);</a:t>
            </a:r>
            <a:endParaRPr b="0" lang="ru-RU" sz="2400" spc="-1" strike="noStrike">
              <a:latin typeface="Arial"/>
            </a:endParaRPr>
          </a:p>
          <a:p>
            <a:pPr marL="343080" indent="-342720">
              <a:lnSpc>
                <a:spcPct val="90000"/>
              </a:lnSpc>
              <a:buClr>
                <a:srgbClr val="ffffff"/>
              </a:buClr>
              <a:buFont typeface="StarSymbol"/>
              <a:buChar char="-"/>
            </a:pPr>
            <a:r>
              <a:rPr b="0" lang="ru-RU" sz="2400" spc="-1" strike="noStrike">
                <a:solidFill>
                  <a:srgbClr val="ffffff"/>
                </a:solidFill>
                <a:latin typeface="a_OldTyperNr"/>
              </a:rPr>
              <a:t>«Тайные тропы войны» (2021 г.);</a:t>
            </a:r>
            <a:endParaRPr b="0" lang="ru-RU" sz="2400" spc="-1" strike="noStrike">
              <a:latin typeface="Arial"/>
            </a:endParaRPr>
          </a:p>
          <a:p>
            <a:pPr marL="343080" indent="-342720">
              <a:lnSpc>
                <a:spcPct val="90000"/>
              </a:lnSpc>
              <a:buClr>
                <a:srgbClr val="ffffff"/>
              </a:buClr>
              <a:buFont typeface="StarSymbol"/>
              <a:buChar char="-"/>
            </a:pPr>
            <a:r>
              <a:rPr b="0" lang="ru-RU" sz="2400" spc="-1" strike="noStrike">
                <a:solidFill>
                  <a:srgbClr val="ffffff"/>
                </a:solidFill>
                <a:latin typeface="a_OldTyperNr"/>
              </a:rPr>
              <a:t>«Рубеж» (2021 г.).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endParaRPr b="0" lang="ru-RU" sz="2400" spc="-1" strike="noStrike">
              <a:latin typeface="Arial"/>
            </a:endParaRPr>
          </a:p>
        </p:txBody>
      </p:sp>
      <p:pic>
        <p:nvPicPr>
          <p:cNvPr id="453" name="Рисунок 1" descr=""/>
          <p:cNvPicPr/>
          <p:nvPr/>
        </p:nvPicPr>
        <p:blipFill>
          <a:blip r:embed="rId2"/>
          <a:srcRect l="5904" t="17499" r="27157" b="27199"/>
          <a:stretch/>
        </p:blipFill>
        <p:spPr>
          <a:xfrm>
            <a:off x="399600" y="4954320"/>
            <a:ext cx="3877560" cy="1801800"/>
          </a:xfrm>
          <a:prstGeom prst="rect">
            <a:avLst/>
          </a:prstGeom>
          <a:ln w="0">
            <a:noFill/>
          </a:ln>
        </p:spPr>
      </p:pic>
      <p:pic>
        <p:nvPicPr>
          <p:cNvPr id="454" name="Рисунок 6" descr=""/>
          <p:cNvPicPr/>
          <p:nvPr/>
        </p:nvPicPr>
        <p:blipFill>
          <a:blip r:embed="rId3"/>
          <a:srcRect l="5508" t="17800" r="28344" b="26899"/>
          <a:stretch/>
        </p:blipFill>
        <p:spPr>
          <a:xfrm>
            <a:off x="4443480" y="4966560"/>
            <a:ext cx="3877560" cy="179424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TextShape 1"/>
          <p:cNvSpPr txBox="1"/>
          <p:nvPr/>
        </p:nvSpPr>
        <p:spPr>
          <a:xfrm>
            <a:off x="10126800" y="6436440"/>
            <a:ext cx="1142640" cy="275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A61E2214-498F-4D03-AC41-407F5599FBE2}" type="slidenum">
              <a:rPr b="0" lang="ru-RU" sz="1200" spc="-1" strike="noStrike">
                <a:solidFill>
                  <a:srgbClr val="ffffff"/>
                </a:solidFill>
                <a:latin typeface="Corbe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56" name="CustomShape 2"/>
          <p:cNvSpPr/>
          <p:nvPr/>
        </p:nvSpPr>
        <p:spPr>
          <a:xfrm>
            <a:off x="128160" y="332640"/>
            <a:ext cx="12142800" cy="102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ru-RU" sz="3600" spc="-1" strike="noStrike">
                <a:solidFill>
                  <a:srgbClr val="c00000"/>
                </a:solidFill>
                <a:latin typeface="B52"/>
              </a:rPr>
              <a:t>Сохранение памяти о жертвах </a:t>
            </a:r>
            <a:br/>
            <a:r>
              <a:rPr b="1" lang="ru-RU" sz="3600" spc="-1" strike="noStrike">
                <a:solidFill>
                  <a:srgbClr val="c00000"/>
                </a:solidFill>
                <a:latin typeface="B52"/>
              </a:rPr>
              <a:t>Великой Отечественной войны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457" name="CustomShape 3"/>
          <p:cNvSpPr/>
          <p:nvPr/>
        </p:nvSpPr>
        <p:spPr>
          <a:xfrm>
            <a:off x="549720" y="1700640"/>
            <a:ext cx="11593080" cy="129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При взаимодействии Генеральной прокуратуры с ГУП «Национальное кадастровое агентство» на публичной кадастровой карте Республики Беларусь в сети Интернет подготовлен 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и опубликован общедоступный пространственный слой (map.nca.by). 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По состоянию на 1 января 2023 г. нанесено более </a:t>
            </a:r>
            <a:r>
              <a:rPr b="1" lang="ru-RU" sz="2800" spc="-1" strike="noStrike">
                <a:solidFill>
                  <a:srgbClr val="ffffff"/>
                </a:solidFill>
                <a:latin typeface="a_OldTyperNr"/>
              </a:rPr>
              <a:t>8,8</a:t>
            </a: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 тыс. сожженных населенных пунктов.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458" name="Рисунок 1" descr=""/>
          <p:cNvPicPr/>
          <p:nvPr/>
        </p:nvPicPr>
        <p:blipFill>
          <a:blip r:embed="rId1"/>
          <a:srcRect l="3145" t="6600" r="12988" b="37397"/>
          <a:stretch/>
        </p:blipFill>
        <p:spPr>
          <a:xfrm>
            <a:off x="1483200" y="3080160"/>
            <a:ext cx="9432720" cy="354240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Рисунок 5" descr=""/>
          <p:cNvPicPr/>
          <p:nvPr/>
        </p:nvPicPr>
        <p:blipFill>
          <a:blip r:embed="rId1"/>
          <a:srcRect l="6688" t="14299" r="31887" b="29702"/>
          <a:stretch/>
        </p:blipFill>
        <p:spPr>
          <a:xfrm>
            <a:off x="3718080" y="2875320"/>
            <a:ext cx="7765560" cy="3878280"/>
          </a:xfrm>
          <a:prstGeom prst="rect">
            <a:avLst/>
          </a:prstGeom>
          <a:ln w="0">
            <a:noFill/>
          </a:ln>
        </p:spPr>
      </p:pic>
      <p:sp>
        <p:nvSpPr>
          <p:cNvPr id="460" name="TextShape 1"/>
          <p:cNvSpPr txBox="1"/>
          <p:nvPr/>
        </p:nvSpPr>
        <p:spPr>
          <a:xfrm>
            <a:off x="10126800" y="6436440"/>
            <a:ext cx="1142640" cy="275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4EABF36-9B1C-43BC-B397-4957E14FD500}" type="slidenum">
              <a:rPr b="0" lang="ru-RU" sz="1200" spc="-1" strike="noStrike">
                <a:solidFill>
                  <a:srgbClr val="ffffff"/>
                </a:solidFill>
                <a:latin typeface="Corbe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61" name="CustomShape 2"/>
          <p:cNvSpPr/>
          <p:nvPr/>
        </p:nvSpPr>
        <p:spPr>
          <a:xfrm>
            <a:off x="128160" y="332640"/>
            <a:ext cx="12142800" cy="102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ru-RU" sz="3600" spc="-1" strike="noStrike">
                <a:solidFill>
                  <a:srgbClr val="c00000"/>
                </a:solidFill>
                <a:latin typeface="B52"/>
              </a:rPr>
              <a:t>Сохранение памяти о жертвах </a:t>
            </a:r>
            <a:br/>
            <a:r>
              <a:rPr b="1" lang="ru-RU" sz="3600" spc="-1" strike="noStrike">
                <a:solidFill>
                  <a:srgbClr val="c00000"/>
                </a:solidFill>
                <a:latin typeface="B52"/>
              </a:rPr>
              <a:t>Великой Отечественной войны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462" name="CustomShape 3"/>
          <p:cNvSpPr/>
          <p:nvPr/>
        </p:nvSpPr>
        <p:spPr>
          <a:xfrm>
            <a:off x="565920" y="1628640"/>
            <a:ext cx="11593080" cy="124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2800" spc="-1" strike="noStrike">
                <a:solidFill>
                  <a:srgbClr val="ffffff"/>
                </a:solidFill>
                <a:latin typeface="a_OldTyperNr"/>
              </a:rPr>
              <a:t>Национальная академия наук Беларуси выступила с инициативой всебелорусской акции «Народная летопись Великой Отечественной войны: вспомним всех!»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463" name="Рисунок 2" descr=""/>
          <p:cNvPicPr/>
          <p:nvPr/>
        </p:nvPicPr>
        <p:blipFill>
          <a:blip r:embed="rId2"/>
          <a:stretch/>
        </p:blipFill>
        <p:spPr>
          <a:xfrm>
            <a:off x="693720" y="2889360"/>
            <a:ext cx="2620080" cy="386424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Рисунок 6" descr=""/>
          <p:cNvPicPr/>
          <p:nvPr/>
        </p:nvPicPr>
        <p:blipFill>
          <a:blip r:embed="rId1"/>
          <a:srcRect l="8741" t="7302" r="2356" b="9399"/>
          <a:stretch/>
        </p:blipFill>
        <p:spPr>
          <a:xfrm>
            <a:off x="5888520" y="3516480"/>
            <a:ext cx="6054840" cy="3191040"/>
          </a:xfrm>
          <a:prstGeom prst="rect">
            <a:avLst/>
          </a:prstGeom>
          <a:ln w="0">
            <a:noFill/>
          </a:ln>
        </p:spPr>
      </p:pic>
      <p:sp>
        <p:nvSpPr>
          <p:cNvPr id="465" name="TextShape 1"/>
          <p:cNvSpPr txBox="1"/>
          <p:nvPr/>
        </p:nvSpPr>
        <p:spPr>
          <a:xfrm>
            <a:off x="10126800" y="6436440"/>
            <a:ext cx="1142640" cy="275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806A864F-C9A6-450D-BEFD-DB09FB7E91E6}" type="slidenum">
              <a:rPr b="0" lang="ru-RU" sz="1200" spc="-1" strike="noStrike">
                <a:solidFill>
                  <a:srgbClr val="ffffff"/>
                </a:solidFill>
                <a:latin typeface="Corbe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66" name="CustomShape 2"/>
          <p:cNvSpPr/>
          <p:nvPr/>
        </p:nvSpPr>
        <p:spPr>
          <a:xfrm>
            <a:off x="128160" y="332640"/>
            <a:ext cx="12142800" cy="102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ru-RU" sz="3600" spc="-1" strike="noStrike">
                <a:solidFill>
                  <a:srgbClr val="c00000"/>
                </a:solidFill>
                <a:latin typeface="B52"/>
              </a:rPr>
              <a:t>Сохранение памяти о жертвах </a:t>
            </a:r>
            <a:br/>
            <a:r>
              <a:rPr b="1" lang="ru-RU" sz="3600" spc="-1" strike="noStrike">
                <a:solidFill>
                  <a:srgbClr val="c00000"/>
                </a:solidFill>
                <a:latin typeface="B52"/>
              </a:rPr>
              <a:t>Великой Отечественной войны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467" name="CustomShape 3"/>
          <p:cNvSpPr/>
          <p:nvPr/>
        </p:nvSpPr>
        <p:spPr>
          <a:xfrm>
            <a:off x="565920" y="1628640"/>
            <a:ext cx="11593080" cy="219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2200" spc="-1" strike="noStrike">
                <a:solidFill>
                  <a:srgbClr val="ffffff"/>
                </a:solidFill>
                <a:latin typeface="a_OldTyperNr"/>
              </a:rPr>
              <a:t>Разрабатываются виртуальные информационные площадки:</a:t>
            </a:r>
            <a:endParaRPr b="0" lang="ru-RU" sz="2200" spc="-1" strike="noStrike">
              <a:latin typeface="Arial"/>
            </a:endParaRPr>
          </a:p>
          <a:p>
            <a:pPr marL="571680" indent="-571320">
              <a:lnSpc>
                <a:spcPct val="90000"/>
              </a:lnSpc>
              <a:buClr>
                <a:srgbClr val="ffffff"/>
              </a:buClr>
              <a:buFont typeface="StarSymbol"/>
              <a:buChar char="-"/>
            </a:pPr>
            <a:r>
              <a:rPr b="0" lang="ru-RU" sz="2200" spc="-1" strike="noStrike">
                <a:solidFill>
                  <a:srgbClr val="ffffff"/>
                </a:solidFill>
                <a:latin typeface="a_OldTyperNr"/>
              </a:rPr>
              <a:t>Интернет-портал «Партизаны Беларуси» (https://partizany.by/);</a:t>
            </a:r>
            <a:endParaRPr b="0" lang="ru-RU" sz="2200" spc="-1" strike="noStrike">
              <a:latin typeface="Arial"/>
            </a:endParaRPr>
          </a:p>
          <a:p>
            <a:pPr marL="571680" indent="-571320">
              <a:lnSpc>
                <a:spcPct val="90000"/>
              </a:lnSpc>
              <a:buClr>
                <a:srgbClr val="ffffff"/>
              </a:buClr>
              <a:buFont typeface="StarSymbol"/>
              <a:buChar char="-"/>
            </a:pPr>
            <a:r>
              <a:rPr b="0" lang="ru-RU" sz="2200" spc="-1" strike="noStrike">
                <a:solidFill>
                  <a:srgbClr val="ffffff"/>
                </a:solidFill>
                <a:latin typeface="a_OldTyperNr"/>
              </a:rPr>
              <a:t>Электронная база данных «Белорусские деревни, сожженные в годы ВОВ» (http://db.narb.by/);</a:t>
            </a:r>
            <a:endParaRPr b="0" lang="ru-RU" sz="2200" spc="-1" strike="noStrike">
              <a:latin typeface="Arial"/>
            </a:endParaRPr>
          </a:p>
          <a:p>
            <a:pPr marL="571680" indent="-571320">
              <a:lnSpc>
                <a:spcPct val="90000"/>
              </a:lnSpc>
              <a:buClr>
                <a:srgbClr val="ffffff"/>
              </a:buClr>
              <a:buFont typeface="StarSymbol"/>
              <a:buChar char="-"/>
            </a:pPr>
            <a:r>
              <a:rPr b="0" lang="ru-RU" sz="2200" spc="-1" strike="noStrike">
                <a:solidFill>
                  <a:srgbClr val="ffffff"/>
                </a:solidFill>
                <a:latin typeface="a_OldTyperNr"/>
              </a:rPr>
              <a:t>Виртуальная версия национального альбома памяти «Беларусь помнит. Родные лица Победы» (https://online-albom.by/)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endParaRPr b="0" lang="ru-RU" sz="2200" spc="-1" strike="noStrike">
              <a:latin typeface="Arial"/>
            </a:endParaRPr>
          </a:p>
        </p:txBody>
      </p:sp>
      <p:pic>
        <p:nvPicPr>
          <p:cNvPr id="468" name="Рисунок 1" descr=""/>
          <p:cNvPicPr/>
          <p:nvPr/>
        </p:nvPicPr>
        <p:blipFill>
          <a:blip r:embed="rId2"/>
          <a:srcRect l="16532" t="14299" r="15743" b="16401"/>
          <a:stretch/>
        </p:blipFill>
        <p:spPr>
          <a:xfrm>
            <a:off x="261720" y="3516480"/>
            <a:ext cx="5544360" cy="319104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TextShape 1"/>
          <p:cNvSpPr txBox="1"/>
          <p:nvPr/>
        </p:nvSpPr>
        <p:spPr>
          <a:xfrm>
            <a:off x="10126800" y="6436440"/>
            <a:ext cx="1142640" cy="275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BFABB5C-B8D0-4504-9D1F-10DE135E6B3A}" type="slidenum">
              <a:rPr b="0" lang="ru-RU" sz="1200" spc="-1" strike="noStrike">
                <a:solidFill>
                  <a:srgbClr val="ffffff"/>
                </a:solidFill>
                <a:latin typeface="Corbe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70" name="CustomShape 2"/>
          <p:cNvSpPr/>
          <p:nvPr/>
        </p:nvSpPr>
        <p:spPr>
          <a:xfrm>
            <a:off x="128160" y="332640"/>
            <a:ext cx="12142800" cy="102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ru-RU" sz="3500" spc="-1" strike="noStrike">
                <a:solidFill>
                  <a:srgbClr val="c00000"/>
                </a:solidFill>
                <a:latin typeface="B52"/>
              </a:rPr>
              <a:t>Внешнеполитические инициативы Республики Беларусь в память о геноциде белорусского народа</a:t>
            </a:r>
            <a:endParaRPr b="0" lang="ru-RU" sz="3500" spc="-1" strike="noStrike">
              <a:latin typeface="Arial"/>
            </a:endParaRPr>
          </a:p>
        </p:txBody>
      </p:sp>
      <p:sp>
        <p:nvSpPr>
          <p:cNvPr id="471" name="CustomShape 3"/>
          <p:cNvSpPr/>
          <p:nvPr/>
        </p:nvSpPr>
        <p:spPr>
          <a:xfrm>
            <a:off x="549720" y="1700640"/>
            <a:ext cx="11593080" cy="365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Опубликован соответствующий материал, подготовленный с участием Генеральной прокуратуры Республики Беларусь, в качестве официального документа 76-й сессии Генеральной Ассамблеи ООН. Это позволило официально задокументировать позицию Беларуси в ООН и максимально широко распространить ее среди государств-членов организации.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Генеральной прокуратурой направлено в адрес зарубежных организаций 88 поручений 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и просьб об оказании правовой помощи по уголовному делу в десятки стран.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Беларусь оформила соавторство и выступила в поддержку российской резолюции в Генеральной Ассамблее ООН «Борьба с героизацией нацизма, неонацизмом и другими видами практики, которые способствуют эскалации современных форм расизма, расовой дискриминации, ксенофобии и связанной с ними нетерпимости».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472" name="Рисунок 2" descr=""/>
          <p:cNvPicPr/>
          <p:nvPr/>
        </p:nvPicPr>
        <p:blipFill>
          <a:blip r:embed="rId1"/>
          <a:stretch/>
        </p:blipFill>
        <p:spPr>
          <a:xfrm>
            <a:off x="8836200" y="5008320"/>
            <a:ext cx="1861920" cy="186192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extShape 1"/>
          <p:cNvSpPr txBox="1"/>
          <p:nvPr/>
        </p:nvSpPr>
        <p:spPr>
          <a:xfrm>
            <a:off x="45720" y="476640"/>
            <a:ext cx="12142800" cy="10202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ru-RU" sz="4800" spc="-1" strike="noStrike">
                <a:solidFill>
                  <a:srgbClr val="c00000"/>
                </a:solidFill>
                <a:latin typeface="B52"/>
              </a:rPr>
              <a:t>Хатынь – неутихающая боль </a:t>
            </a:r>
            <a:br/>
            <a:r>
              <a:rPr b="1" lang="ru-RU" sz="4800" spc="-1" strike="noStrike">
                <a:solidFill>
                  <a:srgbClr val="c00000"/>
                </a:solidFill>
                <a:latin typeface="B52"/>
              </a:rPr>
              <a:t>в сердце белорусов </a:t>
            </a:r>
            <a:endParaRPr b="0" lang="ru-RU" sz="48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92" name="TextShape 2"/>
          <p:cNvSpPr txBox="1"/>
          <p:nvPr/>
        </p:nvSpPr>
        <p:spPr>
          <a:xfrm>
            <a:off x="9523440" y="6400800"/>
            <a:ext cx="1142640" cy="275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C10E641D-0ABB-4B54-92DC-C94E9BD5D5D6}" type="slidenum">
              <a:rPr b="0" lang="ru-RU" sz="1200" spc="-1" strike="noStrike">
                <a:solidFill>
                  <a:srgbClr val="ffffff"/>
                </a:solidFill>
                <a:latin typeface="Corbe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293" name="Picture 8" descr="хатынь козыри"/>
          <p:cNvPicPr/>
          <p:nvPr/>
        </p:nvPicPr>
        <p:blipFill>
          <a:blip r:embed="rId1"/>
          <a:srcRect l="20189" t="15525" r="46444" b="39791"/>
          <a:stretch/>
        </p:blipFill>
        <p:spPr>
          <a:xfrm>
            <a:off x="405720" y="1786680"/>
            <a:ext cx="2797920" cy="4890240"/>
          </a:xfrm>
          <a:prstGeom prst="rect">
            <a:avLst/>
          </a:prstGeom>
          <a:ln w="0">
            <a:noFill/>
          </a:ln>
        </p:spPr>
      </p:pic>
      <p:sp>
        <p:nvSpPr>
          <p:cNvPr id="294" name="CustomShape 3"/>
          <p:cNvSpPr/>
          <p:nvPr/>
        </p:nvSpPr>
        <p:spPr>
          <a:xfrm flipH="1">
            <a:off x="1804320" y="2421000"/>
            <a:ext cx="1912680" cy="165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e35f5f"/>
            </a:solidFill>
            <a:tailEnd len="med" type="triangle" w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/>
        </p:style>
      </p:sp>
      <p:sp>
        <p:nvSpPr>
          <p:cNvPr id="295" name="CustomShape 4"/>
          <p:cNvSpPr/>
          <p:nvPr/>
        </p:nvSpPr>
        <p:spPr>
          <a:xfrm>
            <a:off x="3646080" y="2042640"/>
            <a:ext cx="8226720" cy="4313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2800" spc="-1" strike="noStrike">
                <a:solidFill>
                  <a:srgbClr val="ffffff"/>
                </a:solidFill>
                <a:latin typeface="a_OldTyperNr"/>
              </a:rPr>
              <a:t>На этом перекрестке утром 22 марта 1943 г. </a:t>
            </a:r>
            <a:br/>
            <a:r>
              <a:rPr b="0" lang="ru-RU" sz="2800" spc="-1" strike="noStrike">
                <a:solidFill>
                  <a:srgbClr val="ffffff"/>
                </a:solidFill>
                <a:latin typeface="a_OldTyperNr"/>
              </a:rPr>
              <a:t>в 6 км от д.Хатынь в Минской области партизанами была обстреляна автоколонна 118-го полицейского батальона фашистов. </a:t>
            </a:r>
            <a:br/>
            <a:r>
              <a:rPr b="0" lang="ru-RU" sz="2800" spc="-1" strike="noStrike">
                <a:solidFill>
                  <a:srgbClr val="ffffff"/>
                </a:solidFill>
                <a:latin typeface="a_OldTyperNr"/>
              </a:rPr>
              <a:t>В тот день партизаны выполняли обычную боевую задачу: нарушить связь между гарнизонами, в которых находились немецкие подразделения. В результате нападения был убит немецкий офицер гауптман Ганс Вёльке. </a:t>
            </a:r>
            <a:endParaRPr b="0" lang="ru-RU" sz="2800" spc="-1" strike="noStrike">
              <a:latin typeface="Arial"/>
            </a:endParaRPr>
          </a:p>
          <a:p>
            <a:pPr algn="just">
              <a:lnSpc>
                <a:spcPct val="90000"/>
              </a:lnSpc>
            </a:pPr>
            <a:endParaRPr b="0" lang="ru-RU" sz="2800" spc="-1" strike="noStrike">
              <a:latin typeface="Arial"/>
            </a:endParaRPr>
          </a:p>
        </p:txBody>
      </p:sp>
    </p:spTree>
  </p:cSld>
  <p:transition spd="slow">
    <p:push dir="u"/>
  </p:transition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TextShape 1"/>
          <p:cNvSpPr txBox="1"/>
          <p:nvPr/>
        </p:nvSpPr>
        <p:spPr>
          <a:xfrm>
            <a:off x="0" y="404640"/>
            <a:ext cx="12188520" cy="10202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ru-RU" sz="5000" spc="-1" strike="noStrike">
                <a:solidFill>
                  <a:srgbClr val="c00000"/>
                </a:solidFill>
                <a:latin typeface="B52"/>
              </a:rPr>
              <a:t>В Беларуси нет места забвению, святотатству и ревизии истории</a:t>
            </a:r>
            <a:endParaRPr b="0" lang="ru-RU" sz="5000" spc="-1" strike="noStrike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74" name="CustomShape 2"/>
          <p:cNvSpPr/>
          <p:nvPr/>
        </p:nvSpPr>
        <p:spPr>
          <a:xfrm>
            <a:off x="5086440" y="2061000"/>
            <a:ext cx="6840360" cy="4120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9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a_OldTyperNr"/>
              </a:rPr>
              <a:t>«Собранные доказательства, установленные обстоятельства преступлений нацизма – это адекватный ответ на брошенный нам вызов. Сейчас надо сохранить самое ценное, что есть в нашей стране: мир, спокойствие, стабильность. Приумножить достижения белорусского народа, создать условия для дальнейшего укрепления, развития </a:t>
            </a:r>
            <a:br/>
            <a:r>
              <a:rPr b="1" lang="ru-RU" sz="2400" spc="-1" strike="noStrike">
                <a:solidFill>
                  <a:srgbClr val="ffffff"/>
                </a:solidFill>
                <a:latin typeface="a_OldTyperNr"/>
              </a:rPr>
              <a:t>и процветания Беларуси»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90000"/>
              </a:lnSpc>
            </a:pPr>
            <a:endParaRPr b="0" lang="ru-RU" sz="2400" spc="-1" strike="noStrike">
              <a:latin typeface="Arial"/>
            </a:endParaRPr>
          </a:p>
          <a:p>
            <a:pPr algn="just">
              <a:lnSpc>
                <a:spcPct val="90000"/>
              </a:lnSpc>
            </a:pPr>
            <a:r>
              <a:rPr b="1" i="1" lang="ru-RU" sz="1800" spc="-1" strike="noStrike">
                <a:solidFill>
                  <a:srgbClr val="ffffff"/>
                </a:solidFill>
                <a:latin typeface="a_OldTyperNr"/>
              </a:rPr>
              <a:t>	</a:t>
            </a:r>
            <a:r>
              <a:rPr b="1" i="1" lang="ru-RU" sz="1800" spc="-1" strike="noStrike">
                <a:solidFill>
                  <a:srgbClr val="ffffff"/>
                </a:solidFill>
                <a:latin typeface="a_OldTyperNr"/>
              </a:rPr>
              <a:t>	</a:t>
            </a:r>
            <a:r>
              <a:rPr b="1" i="1" lang="ru-RU" sz="1800" spc="-1" strike="noStrike">
                <a:solidFill>
                  <a:srgbClr val="ffffff"/>
                </a:solidFill>
                <a:latin typeface="a_OldTyperNr"/>
              </a:rPr>
              <a:t>	</a:t>
            </a:r>
            <a:r>
              <a:rPr b="1" i="1" lang="ru-RU" sz="1800" spc="-1" strike="noStrike">
                <a:solidFill>
                  <a:srgbClr val="ffffff"/>
                </a:solidFill>
                <a:latin typeface="a_OldTyperNr"/>
              </a:rPr>
              <a:t>выступление 24 июня 2022 г. </a:t>
            </a:r>
            <a:br/>
            <a:r>
              <a:rPr b="1" i="1" lang="ru-RU" sz="1800" spc="-1" strike="noStrike">
                <a:solidFill>
                  <a:srgbClr val="ffffff"/>
                </a:solidFill>
                <a:latin typeface="a_OldTyperNr"/>
              </a:rPr>
              <a:t>	</a:t>
            </a:r>
            <a:r>
              <a:rPr b="1" i="1" lang="ru-RU" sz="1800" spc="-1" strike="noStrike">
                <a:solidFill>
                  <a:srgbClr val="ffffff"/>
                </a:solidFill>
                <a:latin typeface="a_OldTyperNr"/>
              </a:rPr>
              <a:t>	</a:t>
            </a:r>
            <a:r>
              <a:rPr b="1" i="1" lang="ru-RU" sz="1800" spc="-1" strike="noStrike">
                <a:solidFill>
                  <a:srgbClr val="ffffff"/>
                </a:solidFill>
                <a:latin typeface="a_OldTyperNr"/>
              </a:rPr>
              <a:t>	</a:t>
            </a:r>
            <a:r>
              <a:rPr b="1" i="1" lang="ru-RU" sz="1800" spc="-1" strike="noStrike">
                <a:solidFill>
                  <a:srgbClr val="ffffff"/>
                </a:solidFill>
                <a:latin typeface="a_OldTyperNr"/>
              </a:rPr>
              <a:t>по случаю 100-летия </a:t>
            </a:r>
            <a:r>
              <a:rPr b="1" i="1" lang="ru-RU" sz="1800" spc="-1" strike="noStrike">
                <a:solidFill>
                  <a:srgbClr val="ffffff"/>
                </a:solidFill>
                <a:latin typeface="a_OldTyperNr"/>
              </a:rPr>
              <a:t>	</a:t>
            </a:r>
            <a:r>
              <a:rPr b="1" i="1" lang="ru-RU" sz="1800" spc="-1" strike="noStrike">
                <a:solidFill>
                  <a:srgbClr val="ffffff"/>
                </a:solidFill>
                <a:latin typeface="a_OldTyperNr"/>
              </a:rPr>
              <a:t>	</a:t>
            </a:r>
            <a:r>
              <a:rPr b="1" i="1" lang="ru-RU" sz="1800" spc="-1" strike="noStrike">
                <a:solidFill>
                  <a:srgbClr val="ffffff"/>
                </a:solidFill>
                <a:latin typeface="a_OldTyperNr"/>
              </a:rPr>
              <a:t>	</a:t>
            </a:r>
            <a:r>
              <a:rPr b="1" i="1" lang="ru-RU" sz="1800" spc="-1" strike="noStrike">
                <a:solidFill>
                  <a:srgbClr val="ffffff"/>
                </a:solidFill>
                <a:latin typeface="a_OldTyperNr"/>
              </a:rPr>
              <a:t>	</a:t>
            </a:r>
            <a:r>
              <a:rPr b="1" i="1" lang="ru-RU" sz="1800" spc="-1" strike="noStrike">
                <a:solidFill>
                  <a:srgbClr val="ffffff"/>
                </a:solidFill>
                <a:latin typeface="a_OldTyperNr"/>
              </a:rPr>
              <a:t>	</a:t>
            </a:r>
            <a:r>
              <a:rPr b="1" i="1" lang="ru-RU" sz="1800" spc="-1" strike="noStrike">
                <a:solidFill>
                  <a:srgbClr val="ffffff"/>
                </a:solidFill>
                <a:latin typeface="a_OldTyperNr"/>
              </a:rPr>
              <a:t>Прокуратуры Республики Беларусь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475" name="TextShape 3"/>
          <p:cNvSpPr txBox="1"/>
          <p:nvPr/>
        </p:nvSpPr>
        <p:spPr>
          <a:xfrm>
            <a:off x="9523440" y="6400800"/>
            <a:ext cx="1142640" cy="275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AC670241-C984-4B45-A9B3-1A90939697DE}" type="slidenum">
              <a:rPr b="0" lang="ru-RU" sz="1200" spc="-1" strike="noStrike">
                <a:solidFill>
                  <a:srgbClr val="ffffff"/>
                </a:solidFill>
                <a:latin typeface="Corbe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476" name="Рисунок 1" descr=""/>
          <p:cNvPicPr/>
          <p:nvPr/>
        </p:nvPicPr>
        <p:blipFill>
          <a:blip r:embed="rId1"/>
          <a:srcRect l="18894" t="34598" r="38188" b="21999"/>
          <a:stretch/>
        </p:blipFill>
        <p:spPr>
          <a:xfrm>
            <a:off x="261720" y="2349000"/>
            <a:ext cx="4608000" cy="266400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extShape 1"/>
          <p:cNvSpPr txBox="1"/>
          <p:nvPr/>
        </p:nvSpPr>
        <p:spPr>
          <a:xfrm>
            <a:off x="9523440" y="6400800"/>
            <a:ext cx="1142640" cy="275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6FD47A43-D477-4FFD-BDD2-89F8468A2991}" type="slidenum">
              <a:rPr b="0" lang="ru-RU" sz="1200" spc="-1" strike="noStrike">
                <a:solidFill>
                  <a:srgbClr val="ffffff"/>
                </a:solidFill>
                <a:latin typeface="Corbe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97" name="CustomShape 2"/>
          <p:cNvSpPr/>
          <p:nvPr/>
        </p:nvSpPr>
        <p:spPr>
          <a:xfrm>
            <a:off x="261720" y="476640"/>
            <a:ext cx="12142800" cy="102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ru-RU" sz="4800" spc="-1" strike="noStrike">
                <a:solidFill>
                  <a:srgbClr val="c00000"/>
                </a:solidFill>
                <a:latin typeface="B52"/>
              </a:rPr>
              <a:t>Хатынь – неутихающая боль </a:t>
            </a:r>
            <a:br/>
            <a:r>
              <a:rPr b="1" lang="ru-RU" sz="4800" spc="-1" strike="noStrike">
                <a:solidFill>
                  <a:srgbClr val="c00000"/>
                </a:solidFill>
                <a:latin typeface="B52"/>
              </a:rPr>
              <a:t>в сердце белорусов </a:t>
            </a:r>
            <a:endParaRPr b="0" lang="ru-RU" sz="4800" spc="-1" strike="noStrike">
              <a:latin typeface="Arial"/>
            </a:endParaRPr>
          </a:p>
        </p:txBody>
      </p:sp>
      <p:pic>
        <p:nvPicPr>
          <p:cNvPr id="298" name="Picture 0" descr="36divss"/>
          <p:cNvPicPr/>
          <p:nvPr/>
        </p:nvPicPr>
        <p:blipFill>
          <a:blip r:embed="rId1"/>
          <a:srcRect l="2783" t="2365" r="4329" b="7129"/>
          <a:stretch/>
        </p:blipFill>
        <p:spPr>
          <a:xfrm>
            <a:off x="3790800" y="4083120"/>
            <a:ext cx="1687320" cy="1944360"/>
          </a:xfrm>
          <a:prstGeom prst="rect">
            <a:avLst/>
          </a:prstGeom>
          <a:ln w="0">
            <a:noFill/>
          </a:ln>
        </p:spPr>
      </p:pic>
      <p:pic>
        <p:nvPicPr>
          <p:cNvPr id="299" name="Picture 1" descr="360px-Bundesarchiv_Bild_183-S73495,_Oskar_Dirlewanger"/>
          <p:cNvPicPr/>
          <p:nvPr/>
        </p:nvPicPr>
        <p:blipFill>
          <a:blip r:embed="rId2"/>
          <a:stretch/>
        </p:blipFill>
        <p:spPr>
          <a:xfrm>
            <a:off x="117720" y="2138400"/>
            <a:ext cx="2336400" cy="3889080"/>
          </a:xfrm>
          <a:prstGeom prst="rect">
            <a:avLst/>
          </a:prstGeom>
          <a:ln w="0">
            <a:noFill/>
          </a:ln>
        </p:spPr>
      </p:pic>
      <p:sp>
        <p:nvSpPr>
          <p:cNvPr id="300" name="CustomShape 3"/>
          <p:cNvSpPr/>
          <p:nvPr/>
        </p:nvSpPr>
        <p:spPr>
          <a:xfrm>
            <a:off x="2454480" y="2205000"/>
            <a:ext cx="435960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a_OldTyperNr"/>
              </a:rPr>
              <a:t>Оскар Пауль Дирлевангер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a_OldTyperNr"/>
              </a:rPr>
              <a:t> в звании оберфюрера СС,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a_OldTyperNr"/>
              </a:rPr>
              <a:t>1944 год.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a_OldTyperNr"/>
              </a:rPr>
              <a:t>Умер от побоев 5 июня 1945 года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301" name="Picture 2" descr="полицаи"/>
          <p:cNvPicPr/>
          <p:nvPr/>
        </p:nvPicPr>
        <p:blipFill>
          <a:blip r:embed="rId3"/>
          <a:srcRect l="0" t="14140" r="0" b="0"/>
          <a:stretch/>
        </p:blipFill>
        <p:spPr>
          <a:xfrm>
            <a:off x="6814440" y="2819160"/>
            <a:ext cx="5085000" cy="3214080"/>
          </a:xfrm>
          <a:prstGeom prst="rect">
            <a:avLst/>
          </a:prstGeom>
          <a:ln w="0">
            <a:noFill/>
          </a:ln>
        </p:spPr>
      </p:pic>
      <p:sp>
        <p:nvSpPr>
          <p:cNvPr id="302" name="CustomShape 4"/>
          <p:cNvSpPr/>
          <p:nvPr/>
        </p:nvSpPr>
        <p:spPr>
          <a:xfrm>
            <a:off x="6814440" y="1617120"/>
            <a:ext cx="5374080" cy="107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a_OldTyperNr"/>
              </a:rPr>
              <a:t>118-й батальон шуцманшафта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a_OldTyperNr"/>
              </a:rPr>
              <a:t>(вспомогательная охранная полиция) </a:t>
            </a:r>
            <a:endParaRPr b="0" lang="ru-RU" sz="2400" spc="-1" strike="noStrike">
              <a:latin typeface="Arial"/>
            </a:endParaRPr>
          </a:p>
        </p:txBody>
      </p:sp>
    </p:spTree>
  </p:cSld>
  <p:transition spd="slow">
    <p:push dir="u"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Рисунок 13" descr=""/>
          <p:cNvPicPr/>
          <p:nvPr/>
        </p:nvPicPr>
        <p:blipFill>
          <a:blip r:embed="rId1"/>
          <a:stretch/>
        </p:blipFill>
        <p:spPr>
          <a:xfrm>
            <a:off x="-11520" y="5754600"/>
            <a:ext cx="12188520" cy="1292040"/>
          </a:xfrm>
          <a:prstGeom prst="rect">
            <a:avLst/>
          </a:prstGeom>
          <a:ln w="0">
            <a:noFill/>
          </a:ln>
        </p:spPr>
      </p:pic>
      <p:sp>
        <p:nvSpPr>
          <p:cNvPr id="304" name="TextShape 1"/>
          <p:cNvSpPr txBox="1"/>
          <p:nvPr/>
        </p:nvSpPr>
        <p:spPr>
          <a:xfrm>
            <a:off x="9523440" y="6400800"/>
            <a:ext cx="1142640" cy="275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8D700413-72F8-4EF4-8C3C-0681A767E3B6}" type="slidenum">
              <a:rPr b="0" lang="ru-RU" sz="1200" spc="-1" strike="noStrike">
                <a:solidFill>
                  <a:srgbClr val="ffffff"/>
                </a:solidFill>
                <a:latin typeface="Corbe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05" name="CustomShape 2"/>
          <p:cNvSpPr/>
          <p:nvPr/>
        </p:nvSpPr>
        <p:spPr>
          <a:xfrm>
            <a:off x="261720" y="476640"/>
            <a:ext cx="12142800" cy="102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ru-RU" sz="4800" spc="-1" strike="noStrike">
                <a:solidFill>
                  <a:srgbClr val="c00000"/>
                </a:solidFill>
                <a:latin typeface="B52"/>
              </a:rPr>
              <a:t>Хатынь – неутихающая боль </a:t>
            </a:r>
            <a:br/>
            <a:r>
              <a:rPr b="1" lang="ru-RU" sz="4800" spc="-1" strike="noStrike">
                <a:solidFill>
                  <a:srgbClr val="c00000"/>
                </a:solidFill>
                <a:latin typeface="B52"/>
              </a:rPr>
              <a:t>в сердце белорусов </a:t>
            </a:r>
            <a:endParaRPr b="0" lang="ru-RU" sz="4800" spc="-1" strike="noStrike">
              <a:latin typeface="Arial"/>
            </a:endParaRPr>
          </a:p>
        </p:txBody>
      </p:sp>
      <p:pic>
        <p:nvPicPr>
          <p:cNvPr id="306" name="Рисунок 2" descr=""/>
          <p:cNvPicPr/>
          <p:nvPr/>
        </p:nvPicPr>
        <p:blipFill>
          <a:blip r:embed="rId2"/>
          <a:stretch/>
        </p:blipFill>
        <p:spPr>
          <a:xfrm>
            <a:off x="127440" y="3458880"/>
            <a:ext cx="5884920" cy="3079800"/>
          </a:xfrm>
          <a:prstGeom prst="rect">
            <a:avLst/>
          </a:prstGeom>
          <a:ln w="0">
            <a:noFill/>
          </a:ln>
        </p:spPr>
      </p:pic>
      <p:sp>
        <p:nvSpPr>
          <p:cNvPr id="307" name="CustomShape 3"/>
          <p:cNvSpPr/>
          <p:nvPr/>
        </p:nvSpPr>
        <p:spPr>
          <a:xfrm>
            <a:off x="477720" y="1772640"/>
            <a:ext cx="5184360" cy="146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9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Каратели появились в д.Хатынь. Когда они подошли к деревне, началась перестрелка. Но боя не было. Партизаны сразу начали уходить из деревни, потеряв несколько человек. 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308" name="Рисунок 8" descr=""/>
          <p:cNvPicPr/>
          <p:nvPr/>
        </p:nvPicPr>
        <p:blipFill>
          <a:blip r:embed="rId3"/>
          <a:stretch/>
        </p:blipFill>
        <p:spPr>
          <a:xfrm>
            <a:off x="6742440" y="1667160"/>
            <a:ext cx="4749480" cy="3165480"/>
          </a:xfrm>
          <a:prstGeom prst="rect">
            <a:avLst/>
          </a:prstGeom>
          <a:ln w="0">
            <a:noFill/>
          </a:ln>
        </p:spPr>
      </p:pic>
      <p:sp>
        <p:nvSpPr>
          <p:cNvPr id="309" name="CustomShape 4"/>
          <p:cNvSpPr/>
          <p:nvPr/>
        </p:nvSpPr>
        <p:spPr>
          <a:xfrm>
            <a:off x="6742440" y="4998960"/>
            <a:ext cx="5184360" cy="146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9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Жителей согнали в сарай и подожгли, выбегавших расстреливали. Всего было уничтожено 149 жителей. И что самое страшное – среди них было 75 детей. Спастись смогли 6 детей и 1 взрослый.</a:t>
            </a:r>
            <a:endParaRPr b="0" lang="ru-RU" sz="2000" spc="-1" strike="noStrike">
              <a:latin typeface="Arial"/>
            </a:endParaRPr>
          </a:p>
        </p:txBody>
      </p:sp>
    </p:spTree>
  </p:cSld>
  <p:transition spd="slow">
    <p:push dir="u"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extShape 1"/>
          <p:cNvSpPr txBox="1"/>
          <p:nvPr/>
        </p:nvSpPr>
        <p:spPr>
          <a:xfrm>
            <a:off x="9982800" y="6426000"/>
            <a:ext cx="1142640" cy="275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1A1BE688-DBEC-4D77-8AD9-89ED08B95468}" type="slidenum">
              <a:rPr b="0" lang="ru-RU" sz="1200" spc="-1" strike="noStrike">
                <a:solidFill>
                  <a:srgbClr val="ffffff"/>
                </a:solidFill>
                <a:latin typeface="Corbe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11" name="CustomShape 2"/>
          <p:cNvSpPr/>
          <p:nvPr/>
        </p:nvSpPr>
        <p:spPr>
          <a:xfrm>
            <a:off x="261720" y="476640"/>
            <a:ext cx="12142800" cy="102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ru-RU" sz="4800" spc="-1" strike="noStrike">
                <a:solidFill>
                  <a:srgbClr val="c00000"/>
                </a:solidFill>
                <a:latin typeface="B52"/>
              </a:rPr>
              <a:t>Хатынь – неутихающая боль </a:t>
            </a:r>
            <a:br/>
            <a:r>
              <a:rPr b="1" lang="ru-RU" sz="4800" spc="-1" strike="noStrike">
                <a:solidFill>
                  <a:srgbClr val="c00000"/>
                </a:solidFill>
                <a:latin typeface="B52"/>
              </a:rPr>
              <a:t>в сердце белорусов </a:t>
            </a:r>
            <a:endParaRPr b="0" lang="ru-RU" sz="4800" spc="-1" strike="noStrike">
              <a:latin typeface="Arial"/>
            </a:endParaRPr>
          </a:p>
        </p:txBody>
      </p:sp>
      <p:pic>
        <p:nvPicPr>
          <p:cNvPr id="312" name="Рисунок 4" descr=""/>
          <p:cNvPicPr/>
          <p:nvPr/>
        </p:nvPicPr>
        <p:blipFill>
          <a:blip r:embed="rId1"/>
          <a:srcRect l="14486" t="0" r="0" b="0"/>
          <a:stretch/>
        </p:blipFill>
        <p:spPr>
          <a:xfrm>
            <a:off x="493920" y="1780200"/>
            <a:ext cx="2547360" cy="3384360"/>
          </a:xfrm>
          <a:prstGeom prst="rect">
            <a:avLst/>
          </a:prstGeom>
          <a:ln w="0">
            <a:noFill/>
          </a:ln>
        </p:spPr>
      </p:pic>
      <p:sp>
        <p:nvSpPr>
          <p:cNvPr id="313" name="CustomShape 3"/>
          <p:cNvSpPr/>
          <p:nvPr/>
        </p:nvSpPr>
        <p:spPr>
          <a:xfrm>
            <a:off x="493920" y="5363640"/>
            <a:ext cx="297936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Иосиф Каминский, единственный взрослый, чудом выживший в трагедии, 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314" name="Рисунок 10" descr=""/>
          <p:cNvPicPr/>
          <p:nvPr/>
        </p:nvPicPr>
        <p:blipFill>
          <a:blip r:embed="rId2"/>
          <a:stretch/>
        </p:blipFill>
        <p:spPr>
          <a:xfrm>
            <a:off x="6333840" y="1780200"/>
            <a:ext cx="2376000" cy="3369240"/>
          </a:xfrm>
          <a:prstGeom prst="rect">
            <a:avLst/>
          </a:prstGeom>
          <a:ln w="0">
            <a:noFill/>
          </a:ln>
        </p:spPr>
      </p:pic>
      <p:sp>
        <p:nvSpPr>
          <p:cNvPr id="315" name="CustomShape 4"/>
          <p:cNvSpPr/>
          <p:nvPr/>
        </p:nvSpPr>
        <p:spPr>
          <a:xfrm>
            <a:off x="6312960" y="5378400"/>
            <a:ext cx="265860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Виктор Желобкович, 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7 лет, выживший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316" name="Рисунок 1" descr=""/>
          <p:cNvPicPr/>
          <p:nvPr/>
        </p:nvPicPr>
        <p:blipFill>
          <a:blip r:embed="rId3"/>
          <a:srcRect l="0" t="0" r="12500" b="0"/>
          <a:stretch/>
        </p:blipFill>
        <p:spPr>
          <a:xfrm>
            <a:off x="9118800" y="1772640"/>
            <a:ext cx="2581200" cy="3384360"/>
          </a:xfrm>
          <a:prstGeom prst="rect">
            <a:avLst/>
          </a:prstGeom>
          <a:ln w="0">
            <a:noFill/>
          </a:ln>
        </p:spPr>
      </p:pic>
      <p:sp>
        <p:nvSpPr>
          <p:cNvPr id="317" name="CustomShape 5"/>
          <p:cNvSpPr/>
          <p:nvPr/>
        </p:nvSpPr>
        <p:spPr>
          <a:xfrm>
            <a:off x="9118800" y="5371560"/>
            <a:ext cx="265860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Ванда Яскевич, сожжена, единственное сохранившееся фото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318" name="Рисунок 7" descr=""/>
          <p:cNvPicPr/>
          <p:nvPr/>
        </p:nvPicPr>
        <p:blipFill>
          <a:blip r:embed="rId4"/>
          <a:stretch/>
        </p:blipFill>
        <p:spPr>
          <a:xfrm>
            <a:off x="3450240" y="1772640"/>
            <a:ext cx="2474640" cy="3384360"/>
          </a:xfrm>
          <a:prstGeom prst="rect">
            <a:avLst/>
          </a:prstGeom>
          <a:ln w="0">
            <a:noFill/>
          </a:ln>
        </p:spPr>
      </p:pic>
      <p:sp>
        <p:nvSpPr>
          <p:cNvPr id="319" name="CustomShape 6"/>
          <p:cNvSpPr/>
          <p:nvPr/>
        </p:nvSpPr>
        <p:spPr>
          <a:xfrm>
            <a:off x="3450240" y="5433840"/>
            <a:ext cx="265860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a_OldTyperNr"/>
              </a:rPr>
              <a:t>Антон Барановский, 12 лет, выживший</a:t>
            </a:r>
            <a:endParaRPr b="0" lang="ru-RU" sz="2000" spc="-1" strike="noStrike">
              <a:latin typeface="Arial"/>
            </a:endParaRPr>
          </a:p>
        </p:txBody>
      </p:sp>
    </p:spTree>
  </p:cSld>
  <p:transition spd="slow">
    <p:push dir="u"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extShape 1"/>
          <p:cNvSpPr txBox="1"/>
          <p:nvPr/>
        </p:nvSpPr>
        <p:spPr>
          <a:xfrm>
            <a:off x="9365400" y="6400800"/>
            <a:ext cx="1142640" cy="275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FCA645CD-4E02-41A5-9239-3F460588A45E}" type="slidenum">
              <a:rPr b="0" lang="ru-RU" sz="1200" spc="-1" strike="noStrike">
                <a:solidFill>
                  <a:srgbClr val="ffffff"/>
                </a:solidFill>
                <a:latin typeface="Corbe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21" name="CustomShape 2"/>
          <p:cNvSpPr/>
          <p:nvPr/>
        </p:nvSpPr>
        <p:spPr>
          <a:xfrm>
            <a:off x="261720" y="476640"/>
            <a:ext cx="12142800" cy="102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ru-RU" sz="4800" spc="-1" strike="noStrike">
                <a:solidFill>
                  <a:srgbClr val="c00000"/>
                </a:solidFill>
                <a:latin typeface="B52"/>
              </a:rPr>
              <a:t>Хатынь – неутихающая боль </a:t>
            </a:r>
            <a:br/>
            <a:r>
              <a:rPr b="1" lang="ru-RU" sz="4800" spc="-1" strike="noStrike">
                <a:solidFill>
                  <a:srgbClr val="c00000"/>
                </a:solidFill>
                <a:latin typeface="B52"/>
              </a:rPr>
              <a:t>в сердце белорусов </a:t>
            </a:r>
            <a:endParaRPr b="0" lang="ru-RU" sz="4800" spc="-1" strike="noStrike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1147680" y="5119560"/>
            <a:ext cx="2304360" cy="132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_OldTyperNr"/>
              </a:rPr>
              <a:t>начальник команды СД гауптштурмфюрер СС А.Вильке, умер </a:t>
            </a:r>
            <a:br/>
            <a:r>
              <a:rPr b="0" lang="ru-RU" sz="1800" spc="-1" strike="noStrike">
                <a:solidFill>
                  <a:srgbClr val="ffffff"/>
                </a:solidFill>
                <a:latin typeface="a_OldTyperNr"/>
              </a:rPr>
              <a:t>11 мая 1989 года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23" name="Рисунок 2" descr=""/>
          <p:cNvPicPr/>
          <p:nvPr/>
        </p:nvPicPr>
        <p:blipFill>
          <a:blip r:embed="rId1"/>
          <a:stretch/>
        </p:blipFill>
        <p:spPr>
          <a:xfrm>
            <a:off x="1155600" y="1834560"/>
            <a:ext cx="2296440" cy="3210840"/>
          </a:xfrm>
          <a:prstGeom prst="rect">
            <a:avLst/>
          </a:prstGeom>
          <a:ln w="0">
            <a:noFill/>
          </a:ln>
        </p:spPr>
      </p:pic>
      <p:sp>
        <p:nvSpPr>
          <p:cNvPr id="324" name="CustomShape 4"/>
          <p:cNvSpPr/>
          <p:nvPr/>
        </p:nvSpPr>
        <p:spPr>
          <a:xfrm>
            <a:off x="1824120" y="2997720"/>
            <a:ext cx="1007640" cy="28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_OldTyperNr"/>
              </a:rPr>
              <a:t>нет фото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325" name="Рисунок 12" descr=""/>
          <p:cNvPicPr/>
          <p:nvPr/>
        </p:nvPicPr>
        <p:blipFill>
          <a:blip r:embed="rId2"/>
          <a:stretch/>
        </p:blipFill>
        <p:spPr>
          <a:xfrm>
            <a:off x="3819960" y="1845000"/>
            <a:ext cx="2277000" cy="3190320"/>
          </a:xfrm>
          <a:prstGeom prst="rect">
            <a:avLst/>
          </a:prstGeom>
          <a:ln w="0">
            <a:noFill/>
          </a:ln>
        </p:spPr>
      </p:pic>
      <p:sp>
        <p:nvSpPr>
          <p:cNvPr id="326" name="CustomShape 5"/>
          <p:cNvSpPr/>
          <p:nvPr/>
        </p:nvSpPr>
        <p:spPr>
          <a:xfrm>
            <a:off x="3792600" y="5244120"/>
            <a:ext cx="2304360" cy="107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_OldTyperNr"/>
              </a:rPr>
              <a:t>шеф-командир 118-го батальона майор охранной полиции Э.Кернер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27" name="CustomShape 6"/>
          <p:cNvSpPr/>
          <p:nvPr/>
        </p:nvSpPr>
        <p:spPr>
          <a:xfrm>
            <a:off x="4611960" y="2720160"/>
            <a:ext cx="1007640" cy="28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_OldTyperNr"/>
              </a:rPr>
              <a:t>нет фото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328" name="Рисунок 15" descr=""/>
          <p:cNvPicPr/>
          <p:nvPr/>
        </p:nvPicPr>
        <p:blipFill>
          <a:blip r:embed="rId3"/>
          <a:srcRect l="3500" t="1206" r="31750" b="32479"/>
          <a:stretch/>
        </p:blipFill>
        <p:spPr>
          <a:xfrm>
            <a:off x="6397200" y="1845000"/>
            <a:ext cx="2277000" cy="3210840"/>
          </a:xfrm>
          <a:prstGeom prst="rect">
            <a:avLst/>
          </a:prstGeom>
          <a:ln w="0">
            <a:noFill/>
          </a:ln>
        </p:spPr>
      </p:pic>
      <p:sp>
        <p:nvSpPr>
          <p:cNvPr id="329" name="CustomShape 7"/>
          <p:cNvSpPr/>
          <p:nvPr/>
        </p:nvSpPr>
        <p:spPr>
          <a:xfrm>
            <a:off x="6383520" y="5249880"/>
            <a:ext cx="2304360" cy="132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_OldTyperNr"/>
              </a:rPr>
              <a:t>командир батальона бывший майор польской армии К.Смовский,</a:t>
            </a:r>
            <a:br/>
            <a:r>
              <a:rPr b="0" lang="ru-RU" sz="1800" spc="-1" strike="noStrike">
                <a:solidFill>
                  <a:srgbClr val="ffffff"/>
                </a:solidFill>
                <a:latin typeface="a_OldTyperNr"/>
              </a:rPr>
              <a:t>умер в США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30" name="Picture 2049" descr="vasura"/>
          <p:cNvPicPr/>
          <p:nvPr/>
        </p:nvPicPr>
        <p:blipFill>
          <a:blip r:embed="rId4"/>
          <a:srcRect l="34694" t="0" r="0" b="22412"/>
          <a:stretch/>
        </p:blipFill>
        <p:spPr>
          <a:xfrm>
            <a:off x="8974800" y="1845000"/>
            <a:ext cx="2277000" cy="3216960"/>
          </a:xfrm>
          <a:prstGeom prst="rect">
            <a:avLst/>
          </a:prstGeom>
          <a:ln w="0">
            <a:noFill/>
          </a:ln>
        </p:spPr>
      </p:pic>
      <p:sp>
        <p:nvSpPr>
          <p:cNvPr id="331" name="CustomShape 8"/>
          <p:cNvSpPr/>
          <p:nvPr/>
        </p:nvSpPr>
        <p:spPr>
          <a:xfrm>
            <a:off x="9028440" y="5244120"/>
            <a:ext cx="2304360" cy="107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_OldTyperNr"/>
              </a:rPr>
              <a:t>начальник штаба батальона Г.Васюра,</a:t>
            </a:r>
            <a:br/>
            <a:r>
              <a:rPr b="0" lang="ru-RU" sz="1800" spc="-1" strike="noStrike">
                <a:solidFill>
                  <a:srgbClr val="ffffff"/>
                </a:solidFill>
                <a:latin typeface="a_OldTyperNr"/>
              </a:rPr>
              <a:t>расстрелян в 1987 году</a:t>
            </a:r>
            <a:endParaRPr b="0" lang="ru-RU" sz="1800" spc="-1" strike="noStrike">
              <a:latin typeface="Arial"/>
            </a:endParaRPr>
          </a:p>
        </p:txBody>
      </p:sp>
    </p:spTree>
  </p:cSld>
  <p:transition spd="slow">
    <p:push dir="u"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Рисунок 6" descr=""/>
          <p:cNvPicPr/>
          <p:nvPr/>
        </p:nvPicPr>
        <p:blipFill>
          <a:blip r:embed="rId1"/>
          <a:stretch/>
        </p:blipFill>
        <p:spPr>
          <a:xfrm>
            <a:off x="0" y="1989000"/>
            <a:ext cx="12188520" cy="5277240"/>
          </a:xfrm>
          <a:prstGeom prst="rect">
            <a:avLst/>
          </a:prstGeom>
          <a:ln w="0">
            <a:noFill/>
          </a:ln>
        </p:spPr>
      </p:pic>
      <p:sp>
        <p:nvSpPr>
          <p:cNvPr id="333" name="TextShape 1"/>
          <p:cNvSpPr txBox="1"/>
          <p:nvPr/>
        </p:nvSpPr>
        <p:spPr>
          <a:xfrm>
            <a:off x="9523440" y="6400800"/>
            <a:ext cx="1142640" cy="275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9C85051-0A55-48AE-A46D-F302C895C950}" type="slidenum">
              <a:rPr b="0" lang="ru-RU" sz="1200" spc="-1" strike="noStrike">
                <a:solidFill>
                  <a:srgbClr val="ffffff"/>
                </a:solidFill>
                <a:latin typeface="Corbe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34" name="CustomShape 2"/>
          <p:cNvSpPr/>
          <p:nvPr/>
        </p:nvSpPr>
        <p:spPr>
          <a:xfrm>
            <a:off x="189720" y="476640"/>
            <a:ext cx="12142800" cy="102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ru-RU" sz="4000" spc="-1" strike="noStrike">
                <a:solidFill>
                  <a:srgbClr val="c00000"/>
                </a:solidFill>
                <a:latin typeface="B52"/>
              </a:rPr>
              <a:t>Хронология преступлений, которые совершил в те месяцы 118-й карательный батальон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335" name="CustomShape 3"/>
          <p:cNvSpPr/>
          <p:nvPr/>
        </p:nvSpPr>
        <p:spPr>
          <a:xfrm>
            <a:off x="644760" y="1706760"/>
            <a:ext cx="11232720" cy="478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000000"/>
                </a:solidFill>
                <a:latin typeface="a_OldTyperNr"/>
              </a:rPr>
              <a:t>6 января 1943 г. – д.Чмелевичи, Логойский район. Убили трех человек. Сожгли 58 домов и дворовых построек, мирных жителей держали полураздетыми несколько часов на морозе, разграбили имущество.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000000"/>
                </a:solidFill>
                <a:latin typeface="a_OldTyperNr"/>
              </a:rPr>
              <a:t>18 февраля 1943 г.– д.Котели и д.Заречье Логойского района. Убито 16 человек, сожжено 40 домов.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000000"/>
                </a:solidFill>
                <a:latin typeface="a_OldTyperNr"/>
              </a:rPr>
              <a:t>7 марта, за 2 недели до Хатыни, – д.Боброво, Логойский район. 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000000"/>
                </a:solidFill>
                <a:latin typeface="a_OldTyperNr"/>
              </a:rPr>
              <a:t>После Хатыни, в апреле, – д.Завишинская Рудня Логойского района</a:t>
            </a:r>
            <a:endParaRPr b="0" lang="ru-RU" sz="2800" spc="-1" strike="noStrike">
              <a:latin typeface="Arial"/>
            </a:endParaRPr>
          </a:p>
        </p:txBody>
      </p:sp>
    </p:spTree>
  </p:cSld>
  <p:transition spd="slow">
    <p:push dir="u"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extShape 1"/>
          <p:cNvSpPr txBox="1"/>
          <p:nvPr/>
        </p:nvSpPr>
        <p:spPr>
          <a:xfrm>
            <a:off x="9523440" y="6400800"/>
            <a:ext cx="1142640" cy="275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64F47668-4CE5-49A3-84DC-4D56FB99838B}" type="slidenum">
              <a:rPr b="0" lang="ru-RU" sz="1200" spc="-1" strike="noStrike">
                <a:solidFill>
                  <a:srgbClr val="ffffff"/>
                </a:solidFill>
                <a:latin typeface="Corbe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37" name="CustomShape 2"/>
          <p:cNvSpPr/>
          <p:nvPr/>
        </p:nvSpPr>
        <p:spPr>
          <a:xfrm>
            <a:off x="261720" y="476640"/>
            <a:ext cx="12142800" cy="102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ru-RU" sz="4800" spc="-1" strike="noStrike">
                <a:solidFill>
                  <a:srgbClr val="c00000"/>
                </a:solidFill>
                <a:latin typeface="B52"/>
              </a:rPr>
              <a:t>Государственный мемориальный комплекс «Хатынь»</a:t>
            </a:r>
            <a:endParaRPr b="0" lang="ru-RU" sz="4800" spc="-1" strike="noStrike">
              <a:latin typeface="Arial"/>
            </a:endParaRPr>
          </a:p>
        </p:txBody>
      </p:sp>
      <p:pic>
        <p:nvPicPr>
          <p:cNvPr id="338" name="Picture 2" descr="Архитекторы"/>
          <p:cNvPicPr/>
          <p:nvPr/>
        </p:nvPicPr>
        <p:blipFill>
          <a:blip r:embed="rId1"/>
          <a:srcRect l="0" t="1337" r="0" b="16603"/>
          <a:stretch/>
        </p:blipFill>
        <p:spPr>
          <a:xfrm>
            <a:off x="8614800" y="1714680"/>
            <a:ext cx="3072960" cy="4013640"/>
          </a:xfrm>
          <a:prstGeom prst="rect">
            <a:avLst/>
          </a:prstGeom>
          <a:ln w="0">
            <a:noFill/>
          </a:ln>
        </p:spPr>
      </p:pic>
      <p:pic>
        <p:nvPicPr>
          <p:cNvPr id="339" name="Рисунок 7" descr=""/>
          <p:cNvPicPr/>
          <p:nvPr/>
        </p:nvPicPr>
        <p:blipFill>
          <a:blip r:embed="rId2"/>
          <a:stretch/>
        </p:blipFill>
        <p:spPr>
          <a:xfrm>
            <a:off x="117720" y="1700640"/>
            <a:ext cx="4096080" cy="2808000"/>
          </a:xfrm>
          <a:prstGeom prst="rect">
            <a:avLst/>
          </a:prstGeom>
          <a:ln w="0">
            <a:noFill/>
          </a:ln>
        </p:spPr>
      </p:pic>
      <p:pic>
        <p:nvPicPr>
          <p:cNvPr id="340" name="Рисунок 8" descr=""/>
          <p:cNvPicPr/>
          <p:nvPr/>
        </p:nvPicPr>
        <p:blipFill>
          <a:blip r:embed="rId3"/>
          <a:stretch/>
        </p:blipFill>
        <p:spPr>
          <a:xfrm>
            <a:off x="4434120" y="1705680"/>
            <a:ext cx="3960000" cy="2798280"/>
          </a:xfrm>
          <a:prstGeom prst="rect">
            <a:avLst/>
          </a:prstGeom>
          <a:ln w="0">
            <a:noFill/>
          </a:ln>
        </p:spPr>
      </p:pic>
      <p:sp>
        <p:nvSpPr>
          <p:cNvPr id="341" name="CustomShape 3"/>
          <p:cNvSpPr/>
          <p:nvPr/>
        </p:nvSpPr>
        <p:spPr>
          <a:xfrm>
            <a:off x="95040" y="4677120"/>
            <a:ext cx="8218440" cy="58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_OldTyperNr"/>
              </a:rPr>
              <a:t>Торжественное открытие Государственного мемориального комплекса «Хатынь», 5 июля 1969 года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42" name="CustomShape 4"/>
          <p:cNvSpPr/>
          <p:nvPr/>
        </p:nvSpPr>
        <p:spPr>
          <a:xfrm>
            <a:off x="6445440" y="5769000"/>
            <a:ext cx="5711040" cy="58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_OldTyperNr"/>
              </a:rPr>
              <a:t>Архитекторы (слева направо): </a:t>
            </a:r>
            <a:br/>
            <a:r>
              <a:rPr b="0" lang="ru-RU" sz="1800" spc="-1" strike="noStrike">
                <a:solidFill>
                  <a:srgbClr val="ffffff"/>
                </a:solidFill>
                <a:latin typeface="a_OldTyperNr"/>
              </a:rPr>
              <a:t>Юрий Градов, Леонид Левин, Валентин Занкович</a:t>
            </a:r>
            <a:endParaRPr b="0" lang="ru-RU" sz="1800" spc="-1" strike="noStrike">
              <a:latin typeface="Arial"/>
            </a:endParaRPr>
          </a:p>
        </p:txBody>
      </p:sp>
    </p:spTree>
  </p:cSld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tf02804846_win32</Template>
  <TotalTime>558</TotalTime>
  <Application>LibreOffice/7.0.4.2$Linux_X86_64 LibreOffice_project/00$Build-2</Application>
  <AppVersion>15.0000</AppVersion>
  <Words>1931</Words>
  <Paragraphs>187</Paragraphs>
  <Company>Управление идеологии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2023-03-10T04:41:16Z</dcterms:created>
  <dc:creator>Святослав</dc:creator>
  <dc:description/>
  <dc:language>ru-RU</dc:language>
  <cp:lastModifiedBy>Святослав</cp:lastModifiedBy>
  <dcterms:modified xsi:type="dcterms:W3CDTF">2023-03-10T14:03:03Z</dcterms:modified>
  <cp:revision>55</cp:revision>
  <dc:subject/>
  <dc:title>80 ЛЕТ ТРАГЕДИИ В ХАТЫНИ.  РЕЗУЛЬТАТЫ РАССЛЕДОВАНИЯ ГЕНОЦИДА БЕЛОРУССКОГО НАРОДА В ГОДЫ ВЕЛИКОЙ ОТЕЧЕСТВЕННОЙ ВОЙНЫ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22</vt:i4>
  </property>
  <property fmtid="{D5CDD505-2E9C-101B-9397-08002B2CF9AE}" pid="3" name="PresentationFormat">
    <vt:lpwstr>Произвольный</vt:lpwstr>
  </property>
  <property fmtid="{D5CDD505-2E9C-101B-9397-08002B2CF9AE}" pid="4" name="Slides">
    <vt:i4>30</vt:i4>
  </property>
</Properties>
</file>